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6" r:id="rId2"/>
  </p:sldMasterIdLst>
  <p:notesMasterIdLst>
    <p:notesMasterId r:id="rId24"/>
  </p:notesMasterIdLst>
  <p:sldIdLst>
    <p:sldId id="256" r:id="rId3"/>
    <p:sldId id="331" r:id="rId4"/>
    <p:sldId id="259" r:id="rId5"/>
    <p:sldId id="337" r:id="rId6"/>
    <p:sldId id="2147471976" r:id="rId7"/>
    <p:sldId id="338" r:id="rId8"/>
    <p:sldId id="339" r:id="rId9"/>
    <p:sldId id="316" r:id="rId10"/>
    <p:sldId id="332" r:id="rId11"/>
    <p:sldId id="334" r:id="rId12"/>
    <p:sldId id="335" r:id="rId13"/>
    <p:sldId id="318" r:id="rId14"/>
    <p:sldId id="2147471968" r:id="rId15"/>
    <p:sldId id="2147471971" r:id="rId16"/>
    <p:sldId id="2147471969" r:id="rId17"/>
    <p:sldId id="2147471970" r:id="rId18"/>
    <p:sldId id="2147471972" r:id="rId19"/>
    <p:sldId id="2147471973" r:id="rId20"/>
    <p:sldId id="2147471974" r:id="rId21"/>
    <p:sldId id="329" r:id="rId22"/>
    <p:sldId id="330" r:id="rId23"/>
  </p:sldIdLst>
  <p:sldSz cx="9144000" cy="5143500" type="screen16x9"/>
  <p:notesSz cx="6858000" cy="9144000"/>
  <p:embeddedFontLst>
    <p:embeddedFont>
      <p:font typeface="Century Gothic" panose="020B0502020202020204" pitchFamily="34" charset="0"/>
      <p:regular r:id="rId25"/>
      <p:bold r:id="rId26"/>
      <p:italic r:id="rId27"/>
      <p:boldItalic r:id="rId28"/>
    </p:embeddedFont>
    <p:embeddedFont>
      <p:font typeface="Encode Sans" panose="020B0604020202020204" charset="0"/>
      <p:regular r:id="rId29"/>
      <p:bold r:id="rId30"/>
    </p:embeddedFont>
    <p:embeddedFont>
      <p:font typeface="Encode Sans Medium" panose="020B0604020202020204" charset="0"/>
      <p:regular r:id="rId31"/>
      <p:bold r:id="rId32"/>
    </p:embeddedFont>
    <p:embeddedFont>
      <p:font typeface="Press Start 2P" panose="020B0604020202020204"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117E39AC-8751-4A02-AE79-AF5B7EB8C6B8}">
          <p14:sldIdLst>
            <p14:sldId id="256"/>
            <p14:sldId id="331"/>
            <p14:sldId id="259"/>
            <p14:sldId id="337"/>
            <p14:sldId id="2147471976"/>
            <p14:sldId id="338"/>
            <p14:sldId id="339"/>
            <p14:sldId id="316"/>
            <p14:sldId id="332"/>
            <p14:sldId id="334"/>
            <p14:sldId id="335"/>
            <p14:sldId id="318"/>
            <p14:sldId id="2147471968"/>
            <p14:sldId id="2147471971"/>
            <p14:sldId id="2147471969"/>
            <p14:sldId id="2147471970"/>
            <p14:sldId id="2147471972"/>
            <p14:sldId id="2147471973"/>
            <p14:sldId id="2147471974"/>
            <p14:sldId id="329"/>
            <p14:sldId id="33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2526"/>
    <a:srgbClr val="000400"/>
    <a:srgbClr val="292929"/>
    <a:srgbClr val="A2B6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4B8612-0CE0-9386-5E7A-A5AD9E57B4A2}" v="193" dt="2025-06-16T09:44:25.537"/>
    <p1510:client id="{AF4CE75C-3CB9-DA34-0DDA-E939AFD5426A}" v="7" dt="2025-06-16T09:24:13.634"/>
  </p1510:revLst>
</p1510:revInfo>
</file>

<file path=ppt/tableStyles.xml><?xml version="1.0" encoding="utf-8"?>
<a:tblStyleLst xmlns:a="http://schemas.openxmlformats.org/drawingml/2006/main" def="{79901E0A-5F19-4153-A1A3-E14FCF93BEE0}">
  <a:tblStyle styleId="{79901E0A-5F19-4153-A1A3-E14FCF93BEE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30"/>
    <p:restoredTop sz="82816" autoAdjust="0"/>
  </p:normalViewPr>
  <p:slideViewPr>
    <p:cSldViewPr snapToGrid="0">
      <p:cViewPr varScale="1">
        <p:scale>
          <a:sx n="142" d="100"/>
          <a:sy n="142" d="100"/>
        </p:scale>
        <p:origin x="920" y="480"/>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github.com/bdfinst/medium-download/blob/master/CLAUDE.md"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jennyouyang.substack.com/p/dont-let-ai-fool-your-vision-the-6-step-guide-to-creating-an-ai-polic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5" name="Google Shape;1645;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a:extLst>
            <a:ext uri="{FF2B5EF4-FFF2-40B4-BE49-F238E27FC236}">
              <a16:creationId xmlns:a16="http://schemas.microsoft.com/office/drawing/2014/main" id="{26F0B4AC-AC24-9F8A-66B9-8D6591A1666B}"/>
            </a:ext>
          </a:extLst>
        </p:cNvPr>
        <p:cNvGrpSpPr/>
        <p:nvPr/>
      </p:nvGrpSpPr>
      <p:grpSpPr>
        <a:xfrm>
          <a:off x="0" y="0"/>
          <a:ext cx="0" cy="0"/>
          <a:chOff x="0" y="0"/>
          <a:chExt cx="0" cy="0"/>
        </a:xfrm>
      </p:grpSpPr>
      <p:sp>
        <p:nvSpPr>
          <p:cNvPr id="2451" name="Google Shape;2451;g15eb0fd1645_0_1501:notes">
            <a:extLst>
              <a:ext uri="{FF2B5EF4-FFF2-40B4-BE49-F238E27FC236}">
                <a16:creationId xmlns:a16="http://schemas.microsoft.com/office/drawing/2014/main" id="{7754A548-E123-C52F-318B-65D91B913B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15eb0fd1645_0_1501:notes">
            <a:extLst>
              <a:ext uri="{FF2B5EF4-FFF2-40B4-BE49-F238E27FC236}">
                <a16:creationId xmlns:a16="http://schemas.microsoft.com/office/drawing/2014/main" id="{4B315150-B7CB-8A39-EDCC-7ED42FAD00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90000"/>
              </a:lnSpc>
              <a:spcBef>
                <a:spcPts val="1000"/>
              </a:spcBef>
              <a:buFont typeface="Arial,Sans-Serif"/>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99283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2">
          <a:extLst>
            <a:ext uri="{FF2B5EF4-FFF2-40B4-BE49-F238E27FC236}">
              <a16:creationId xmlns:a16="http://schemas.microsoft.com/office/drawing/2014/main" id="{C9C3D19B-0BA6-B78D-2F28-EF8F841047AF}"/>
            </a:ext>
          </a:extLst>
        </p:cNvPr>
        <p:cNvGrpSpPr/>
        <p:nvPr/>
      </p:nvGrpSpPr>
      <p:grpSpPr>
        <a:xfrm>
          <a:off x="0" y="0"/>
          <a:ext cx="0" cy="0"/>
          <a:chOff x="0" y="0"/>
          <a:chExt cx="0" cy="0"/>
        </a:xfrm>
      </p:grpSpPr>
      <p:sp>
        <p:nvSpPr>
          <p:cNvPr id="2563" name="Google Shape;2563;g15eb0fd1645_0_2368:notes">
            <a:extLst>
              <a:ext uri="{FF2B5EF4-FFF2-40B4-BE49-F238E27FC236}">
                <a16:creationId xmlns:a16="http://schemas.microsoft.com/office/drawing/2014/main" id="{EA71364B-A3E1-6C23-F709-B088318BA7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4" name="Google Shape;2564;g15eb0fd1645_0_2368:notes">
            <a:extLst>
              <a:ext uri="{FF2B5EF4-FFF2-40B4-BE49-F238E27FC236}">
                <a16:creationId xmlns:a16="http://schemas.microsoft.com/office/drawing/2014/main" id="{5FA5098A-E36C-65D2-D595-B22225FDF86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276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p:cNvGrpSpPr/>
        <p:nvPr/>
      </p:nvGrpSpPr>
      <p:grpSpPr>
        <a:xfrm>
          <a:off x="0" y="0"/>
          <a:ext cx="0" cy="0"/>
          <a:chOff x="0" y="0"/>
          <a:chExt cx="0" cy="0"/>
        </a:xfrm>
      </p:grpSpPr>
      <p:sp>
        <p:nvSpPr>
          <p:cNvPr id="2753" name="Google Shape;2753;g15eb0fd1645_0_2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4" name="Google Shape;2754;g15eb0fd1645_0_2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dirty="0"/>
          </a:p>
        </p:txBody>
      </p:sp>
    </p:spTree>
    <p:extLst>
      <p:ext uri="{BB962C8B-B14F-4D97-AF65-F5344CB8AC3E}">
        <p14:creationId xmlns:p14="http://schemas.microsoft.com/office/powerpoint/2010/main" val="613166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a:extLst>
            <a:ext uri="{FF2B5EF4-FFF2-40B4-BE49-F238E27FC236}">
              <a16:creationId xmlns:a16="http://schemas.microsoft.com/office/drawing/2014/main" id="{FE7F1AE0-F61C-3C34-814A-C30AFC30E714}"/>
            </a:ext>
          </a:extLst>
        </p:cNvPr>
        <p:cNvGrpSpPr/>
        <p:nvPr/>
      </p:nvGrpSpPr>
      <p:grpSpPr>
        <a:xfrm>
          <a:off x="0" y="0"/>
          <a:ext cx="0" cy="0"/>
          <a:chOff x="0" y="0"/>
          <a:chExt cx="0" cy="0"/>
        </a:xfrm>
      </p:grpSpPr>
      <p:sp>
        <p:nvSpPr>
          <p:cNvPr id="2753" name="Google Shape;2753;g15eb0fd1645_0_2006:notes">
            <a:extLst>
              <a:ext uri="{FF2B5EF4-FFF2-40B4-BE49-F238E27FC236}">
                <a16:creationId xmlns:a16="http://schemas.microsoft.com/office/drawing/2014/main" id="{44601205-129F-EF87-7FC8-DCB9EB4BFB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4" name="Google Shape;2754;g15eb0fd1645_0_2006:notes">
            <a:extLst>
              <a:ext uri="{FF2B5EF4-FFF2-40B4-BE49-F238E27FC236}">
                <a16:creationId xmlns:a16="http://schemas.microsoft.com/office/drawing/2014/main" id="{E83B56E5-44E3-2696-3A7E-6DC7C0E1FFB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We've performed a few experiments of our own when it comes to how AI coding assistance can enhance different 'phases' in software engineering, as outlined in the graph. We've compared two different teams:</a:t>
            </a:r>
          </a:p>
          <a:p>
            <a:pPr marL="171450" indent="-171450">
              <a:buFont typeface="Calibri"/>
              <a:buChar char="-"/>
            </a:pPr>
            <a:r>
              <a:rPr lang="en-US" dirty="0"/>
              <a:t>A 'traditional' software development team, where maturity in Agile/DevOps and high-performance software engineering principles was deemed to be </a:t>
            </a:r>
            <a:r>
              <a:rPr lang="en-US" b="1"/>
              <a:t>low</a:t>
            </a:r>
            <a:r>
              <a:rPr lang="en-US"/>
              <a:t>, </a:t>
            </a:r>
          </a:p>
          <a:p>
            <a:pPr marL="171450" indent="-171450">
              <a:buFont typeface="Calibri"/>
              <a:buChar char="-"/>
            </a:pPr>
            <a:r>
              <a:rPr lang="en-US" dirty="0"/>
              <a:t>A 'High Performance' software development team according to our own assessments, where said maturity was </a:t>
            </a:r>
            <a:r>
              <a:rPr lang="en-US" b="1" dirty="0"/>
              <a:t>high</a:t>
            </a:r>
            <a:r>
              <a:rPr lang="en-US" dirty="0"/>
              <a:t>. </a:t>
            </a:r>
            <a:endParaRPr lang="en-US"/>
          </a:p>
          <a:p>
            <a:pPr marL="171450" indent="-171450">
              <a:buFont typeface="Calibri"/>
              <a:buChar char="-"/>
            </a:pPr>
            <a:endParaRPr lang="en-US" dirty="0"/>
          </a:p>
          <a:p>
            <a:pPr marL="0" indent="0">
              <a:buNone/>
            </a:pPr>
            <a:r>
              <a:rPr lang="en-US"/>
              <a:t>Both were given the same task or story to implement, and asked to take note of how long they spent in certain phases of software delivery as outlined in the graph. We then repeated the experiment, but gave them access to AI coding assistance (i.e. GitHub Copilot). </a:t>
            </a:r>
            <a:endParaRPr lang="en-US" dirty="0"/>
          </a:p>
          <a:p>
            <a:pPr marL="0" indent="0">
              <a:buNone/>
            </a:pPr>
            <a:endParaRPr lang="en-US" dirty="0"/>
          </a:p>
          <a:p>
            <a:pPr marL="0" indent="0">
              <a:buNone/>
            </a:pPr>
            <a:r>
              <a:rPr lang="en-US" dirty="0"/>
              <a:t>Key Findings:</a:t>
            </a:r>
            <a:br>
              <a:rPr lang="en-US" dirty="0"/>
            </a:br>
            <a:endParaRPr lang="en-US" dirty="0"/>
          </a:p>
          <a:p>
            <a:pPr marL="342900" indent="-342900">
              <a:buFont typeface="Calibri"/>
              <a:buChar char="-"/>
            </a:pPr>
            <a:r>
              <a:rPr lang="en-US" dirty="0"/>
              <a:t>Biggest gain is not code completion, but acceleration of different stages.</a:t>
            </a:r>
            <a:br>
              <a:rPr lang="en-US" dirty="0"/>
            </a:br>
            <a:endParaRPr lang="en-US" dirty="0"/>
          </a:p>
          <a:p>
            <a:pPr marL="342900" indent="-342900">
              <a:buFont typeface="Calibri"/>
              <a:buChar char="-"/>
            </a:pPr>
            <a:r>
              <a:rPr lang="en-US" dirty="0"/>
              <a:t>Pushing AI upstream in SDLC allows all downstream teams to start working simultaneously and “sync up later”</a:t>
            </a:r>
            <a:br>
              <a:rPr lang="en-US" dirty="0"/>
            </a:br>
            <a:endParaRPr lang="en-US" dirty="0"/>
          </a:p>
          <a:p>
            <a:pPr marL="342900" indent="-342900">
              <a:buFont typeface="Calibri"/>
              <a:buChar char="-"/>
            </a:pPr>
            <a:r>
              <a:rPr lang="en-US" dirty="0"/>
              <a:t>AI lowers the barrier to T-skills and blurring of boundaries across roles</a:t>
            </a:r>
            <a:br>
              <a:rPr lang="en-US" dirty="0"/>
            </a:br>
            <a:endParaRPr lang="en-US" dirty="0"/>
          </a:p>
          <a:p>
            <a:pPr marL="342900" indent="-342900">
              <a:buFont typeface="Calibri"/>
              <a:buChar char="-"/>
            </a:pPr>
            <a:r>
              <a:rPr lang="en-US" dirty="0"/>
              <a:t>Need a baseline level of agility and skill to make the most of AI in SDLC: Having good quality principles as seen in </a:t>
            </a:r>
            <a:r>
              <a:rPr lang="en-US" b="1" dirty="0"/>
              <a:t>Accelerate</a:t>
            </a:r>
            <a:r>
              <a:rPr lang="en-US" dirty="0"/>
              <a:t>, </a:t>
            </a:r>
            <a:r>
              <a:rPr lang="en-US" b="1" dirty="0"/>
              <a:t>The DevOps Handbook</a:t>
            </a:r>
            <a:r>
              <a:rPr lang="en-US" dirty="0"/>
              <a:t> and </a:t>
            </a:r>
            <a:r>
              <a:rPr lang="en-US" b="1" dirty="0"/>
              <a:t>Modern Software Engineering </a:t>
            </a:r>
            <a:r>
              <a:rPr lang="en-US"/>
              <a:t>are a must to actually see a benefit from AI assistance!</a:t>
            </a:r>
          </a:p>
          <a:p>
            <a:pPr marL="342900" indent="-342900">
              <a:buFont typeface="Calibri"/>
              <a:buChar char="-"/>
            </a:pPr>
            <a:endParaRPr lang="en-US" dirty="0"/>
          </a:p>
          <a:p>
            <a:pPr marL="0" indent="0">
              <a:buNone/>
            </a:pPr>
            <a:r>
              <a:rPr lang="en-US" dirty="0"/>
              <a:t>If you're wondering why there's no column for the traditional development team but bolstered with AI, that's because we actually saw no significant changes from the first time they ran the experiment without coding assistance. This further bolsters our idea that the principles and concepts we've taken from stuff like Agile, Xtreme Programming, Lean, DevOps and more </a:t>
            </a:r>
            <a:r>
              <a:rPr lang="en-US" b="1" dirty="0"/>
              <a:t>are mostly still relevant</a:t>
            </a:r>
            <a:r>
              <a:rPr lang="en-US" dirty="0"/>
              <a:t>. In fact, they might actually be more important than they ever were, now acting as a gatekeeper between 'who can make use of AI effectively' and 'who will drive themselves further into the ground with AI'. Teams that have bottlenecks in terms of performance now, will likely only make those bottlenecks worse when they force more code through them with AI. </a:t>
            </a:r>
          </a:p>
        </p:txBody>
      </p:sp>
    </p:spTree>
    <p:extLst>
      <p:ext uri="{BB962C8B-B14F-4D97-AF65-F5344CB8AC3E}">
        <p14:creationId xmlns:p14="http://schemas.microsoft.com/office/powerpoint/2010/main" val="3752875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a:extLst>
            <a:ext uri="{FF2B5EF4-FFF2-40B4-BE49-F238E27FC236}">
              <a16:creationId xmlns:a16="http://schemas.microsoft.com/office/drawing/2014/main" id="{EAB4BC87-20E3-54FB-3026-B92A3DCB68D1}"/>
            </a:ext>
          </a:extLst>
        </p:cNvPr>
        <p:cNvGrpSpPr/>
        <p:nvPr/>
      </p:nvGrpSpPr>
      <p:grpSpPr>
        <a:xfrm>
          <a:off x="0" y="0"/>
          <a:ext cx="0" cy="0"/>
          <a:chOff x="0" y="0"/>
          <a:chExt cx="0" cy="0"/>
        </a:xfrm>
      </p:grpSpPr>
      <p:sp>
        <p:nvSpPr>
          <p:cNvPr id="2753" name="Google Shape;2753;g15eb0fd1645_0_2006:notes">
            <a:extLst>
              <a:ext uri="{FF2B5EF4-FFF2-40B4-BE49-F238E27FC236}">
                <a16:creationId xmlns:a16="http://schemas.microsoft.com/office/drawing/2014/main" id="{21CD1A2B-FE54-2CB2-7544-0581482645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4" name="Google Shape;2754;g15eb0fd1645_0_2006:notes">
            <a:extLst>
              <a:ext uri="{FF2B5EF4-FFF2-40B4-BE49-F238E27FC236}">
                <a16:creationId xmlns:a16="http://schemas.microsoft.com/office/drawing/2014/main" id="{5E333B0C-16F8-9E08-1564-E706602A4E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….all of which is very succinctly described by this tweet :) </a:t>
            </a:r>
          </a:p>
        </p:txBody>
      </p:sp>
    </p:spTree>
    <p:extLst>
      <p:ext uri="{BB962C8B-B14F-4D97-AF65-F5344CB8AC3E}">
        <p14:creationId xmlns:p14="http://schemas.microsoft.com/office/powerpoint/2010/main" val="2475995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a:extLst>
            <a:ext uri="{FF2B5EF4-FFF2-40B4-BE49-F238E27FC236}">
              <a16:creationId xmlns:a16="http://schemas.microsoft.com/office/drawing/2014/main" id="{81BC0737-EFC9-F4A3-DE3F-C8AE02900E58}"/>
            </a:ext>
          </a:extLst>
        </p:cNvPr>
        <p:cNvGrpSpPr/>
        <p:nvPr/>
      </p:nvGrpSpPr>
      <p:grpSpPr>
        <a:xfrm>
          <a:off x="0" y="0"/>
          <a:ext cx="0" cy="0"/>
          <a:chOff x="0" y="0"/>
          <a:chExt cx="0" cy="0"/>
        </a:xfrm>
      </p:grpSpPr>
      <p:sp>
        <p:nvSpPr>
          <p:cNvPr id="2753" name="Google Shape;2753;g15eb0fd1645_0_2006:notes">
            <a:extLst>
              <a:ext uri="{FF2B5EF4-FFF2-40B4-BE49-F238E27FC236}">
                <a16:creationId xmlns:a16="http://schemas.microsoft.com/office/drawing/2014/main" id="{76501EA8-C21D-10F6-9499-074D38219B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4" name="Google Shape;2754;g15eb0fd1645_0_2006:notes">
            <a:extLst>
              <a:ext uri="{FF2B5EF4-FFF2-40B4-BE49-F238E27FC236}">
                <a16:creationId xmlns:a16="http://schemas.microsoft.com/office/drawing/2014/main" id="{930F132D-0A9D-E37B-E960-0550DEB6C88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A last, anecdotal finding by myself: Readability is a pretty important factor of good, clean code. It always was; the average developer likely spends about 10x more time </a:t>
            </a:r>
            <a:r>
              <a:rPr lang="en-US" b="1" dirty="0"/>
              <a:t>reading </a:t>
            </a:r>
            <a:r>
              <a:rPr lang="en-US" dirty="0"/>
              <a:t>code than actually </a:t>
            </a:r>
            <a:r>
              <a:rPr lang="en-US" b="1" dirty="0"/>
              <a:t>writing </a:t>
            </a:r>
            <a:r>
              <a:rPr lang="en-US"/>
              <a:t>it. </a:t>
            </a:r>
          </a:p>
          <a:p>
            <a:pPr marL="0" indent="0">
              <a:buNone/>
            </a:pPr>
            <a:endParaRPr lang="en-US" dirty="0"/>
          </a:p>
          <a:p>
            <a:pPr marL="0" indent="0">
              <a:buNone/>
            </a:pPr>
            <a:r>
              <a:rPr lang="en-US" dirty="0"/>
              <a:t>But knowing what we know about the current architecture of </a:t>
            </a:r>
            <a:r>
              <a:rPr lang="en-US" dirty="0" err="1"/>
              <a:t>genAI</a:t>
            </a:r>
            <a:r>
              <a:rPr lang="en-US" dirty="0"/>
              <a:t> systems, or more specifically the LLMs that power the tools we use for coding assistance: They're called Large </a:t>
            </a:r>
            <a:r>
              <a:rPr lang="en-US" b="1" dirty="0"/>
              <a:t>Language</a:t>
            </a:r>
            <a:r>
              <a:rPr lang="en-US" dirty="0"/>
              <a:t> Models! Wouldn't readability of code be of a significant boon to them as well? </a:t>
            </a:r>
          </a:p>
          <a:p>
            <a:pPr marL="0" indent="0">
              <a:buNone/>
            </a:pPr>
            <a:endParaRPr lang="en-US" dirty="0"/>
          </a:p>
          <a:p>
            <a:pPr marL="0" indent="0">
              <a:buNone/>
            </a:pPr>
            <a:r>
              <a:rPr lang="en-US" dirty="0"/>
              <a:t>The answer: Basically, yes! When creating nearly unreadable, unintelligible pieces of code like pictured on this slide, when asking a tool like ChatGPT or Claude to tell me what this actually does, I get a very generic, full-of-platitudes answer that </a:t>
            </a:r>
            <a:r>
              <a:rPr lang="en-US" b="1" dirty="0"/>
              <a:t>might </a:t>
            </a:r>
            <a:r>
              <a:rPr lang="en-US" dirty="0"/>
              <a:t>get the actual working of the function correct, but can't tell me what this is actually for in a business context. Let's compare that to....</a:t>
            </a:r>
          </a:p>
          <a:p>
            <a:pPr marL="0" indent="0">
              <a:buNone/>
            </a:pPr>
            <a:endParaRPr lang="en-US" dirty="0"/>
          </a:p>
        </p:txBody>
      </p:sp>
    </p:spTree>
    <p:extLst>
      <p:ext uri="{BB962C8B-B14F-4D97-AF65-F5344CB8AC3E}">
        <p14:creationId xmlns:p14="http://schemas.microsoft.com/office/powerpoint/2010/main" val="3038665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a:extLst>
            <a:ext uri="{FF2B5EF4-FFF2-40B4-BE49-F238E27FC236}">
              <a16:creationId xmlns:a16="http://schemas.microsoft.com/office/drawing/2014/main" id="{4B2AF1A3-5447-1925-844B-44EBD9B54D16}"/>
            </a:ext>
          </a:extLst>
        </p:cNvPr>
        <p:cNvGrpSpPr/>
        <p:nvPr/>
      </p:nvGrpSpPr>
      <p:grpSpPr>
        <a:xfrm>
          <a:off x="0" y="0"/>
          <a:ext cx="0" cy="0"/>
          <a:chOff x="0" y="0"/>
          <a:chExt cx="0" cy="0"/>
        </a:xfrm>
      </p:grpSpPr>
      <p:sp>
        <p:nvSpPr>
          <p:cNvPr id="2753" name="Google Shape;2753;g15eb0fd1645_0_2006:notes">
            <a:extLst>
              <a:ext uri="{FF2B5EF4-FFF2-40B4-BE49-F238E27FC236}">
                <a16:creationId xmlns:a16="http://schemas.microsoft.com/office/drawing/2014/main" id="{9B9BF203-DE33-0C97-D695-A0AF2FF6E7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4" name="Google Shape;2754;g15eb0fd1645_0_2006:notes">
            <a:extLst>
              <a:ext uri="{FF2B5EF4-FFF2-40B4-BE49-F238E27FC236}">
                <a16:creationId xmlns:a16="http://schemas.microsoft.com/office/drawing/2014/main" id="{482752C8-C14D-6D27-ED58-AA94CD3095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...This version, which does exactly the same in terms of business behavior, but is now actually (sort-of) readable by anyone skilled enough to read a book. When asking ChatGPT / Claude the same question of 'what does this do', not only do I get a more accurate reading of the actual function of this code, but also plenty of suggestions where and how this would be useful. Let's say I'm in a workflow where I regularly spar with GitHub Copilot, feeding it the acceptance criteria of a story my team is working on, then asking it for suggestions where to alter the codebase to create this new functionality. Where will it give me a more accurate, inspired choice? The unreadable A, or the readable B? You take a big guess..... (psst, it was B)</a:t>
            </a:r>
          </a:p>
          <a:p>
            <a:pPr marL="0" indent="0">
              <a:buNone/>
            </a:pPr>
            <a:endParaRPr lang="en-US" dirty="0"/>
          </a:p>
          <a:p>
            <a:pPr marL="0" indent="0">
              <a:buNone/>
            </a:pPr>
            <a:endParaRPr lang="en-US" dirty="0"/>
          </a:p>
          <a:p>
            <a:pPr marL="0" indent="0">
              <a:buNone/>
            </a:pPr>
            <a:r>
              <a:rPr lang="en-US" dirty="0"/>
              <a:t>Important to note that Readability is definitely an aspect of quality much as I described in section 3 of this </a:t>
            </a:r>
            <a:r>
              <a:rPr lang="en-US" dirty="0" err="1"/>
              <a:t>slidedeck</a:t>
            </a:r>
            <a:r>
              <a:rPr lang="en-US" dirty="0"/>
              <a:t>. But also one that </a:t>
            </a:r>
            <a:r>
              <a:rPr lang="en-US" b="1" dirty="0"/>
              <a:t>mandates engineers to actually work together</a:t>
            </a:r>
            <a:r>
              <a:rPr lang="en-US" dirty="0"/>
              <a:t>, because we define readability together</a:t>
            </a:r>
            <a:r>
              <a:rPr lang="en-US" b="1" dirty="0"/>
              <a:t>. </a:t>
            </a:r>
            <a:r>
              <a:rPr lang="en-US" dirty="0"/>
              <a:t>Behavioral techniques like pairing up (also called 'Pair Programming') might no longer become suggestions, they might very well become essential if we want to make full use of AI as our sparring partner. </a:t>
            </a:r>
          </a:p>
        </p:txBody>
      </p:sp>
    </p:spTree>
    <p:extLst>
      <p:ext uri="{BB962C8B-B14F-4D97-AF65-F5344CB8AC3E}">
        <p14:creationId xmlns:p14="http://schemas.microsoft.com/office/powerpoint/2010/main" val="2385048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a:extLst>
            <a:ext uri="{FF2B5EF4-FFF2-40B4-BE49-F238E27FC236}">
              <a16:creationId xmlns:a16="http://schemas.microsoft.com/office/drawing/2014/main" id="{60987788-7B4C-CB77-FAEF-C3B9ACB70DB4}"/>
            </a:ext>
          </a:extLst>
        </p:cNvPr>
        <p:cNvGrpSpPr/>
        <p:nvPr/>
      </p:nvGrpSpPr>
      <p:grpSpPr>
        <a:xfrm>
          <a:off x="0" y="0"/>
          <a:ext cx="0" cy="0"/>
          <a:chOff x="0" y="0"/>
          <a:chExt cx="0" cy="0"/>
        </a:xfrm>
      </p:grpSpPr>
      <p:sp>
        <p:nvSpPr>
          <p:cNvPr id="1754" name="Google Shape;1754;g15eb0fd1645_0_1436:notes">
            <a:extLst>
              <a:ext uri="{FF2B5EF4-FFF2-40B4-BE49-F238E27FC236}">
                <a16:creationId xmlns:a16="http://schemas.microsoft.com/office/drawing/2014/main" id="{844E00D1-FEA4-6DF8-0C18-CCDA9C2BEE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5" name="Google Shape;1755;g15eb0fd1645_0_1436:notes">
            <a:extLst>
              <a:ext uri="{FF2B5EF4-FFF2-40B4-BE49-F238E27FC236}">
                <a16:creationId xmlns:a16="http://schemas.microsoft.com/office/drawing/2014/main" id="{80C599D7-41EE-9D0B-6A99-94457A6F24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1177700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a:extLst>
            <a:ext uri="{FF2B5EF4-FFF2-40B4-BE49-F238E27FC236}">
              <a16:creationId xmlns:a16="http://schemas.microsoft.com/office/drawing/2014/main" id="{CDF20AEB-DB30-D448-4FB7-03112CE7FB0A}"/>
            </a:ext>
          </a:extLst>
        </p:cNvPr>
        <p:cNvGrpSpPr/>
        <p:nvPr/>
      </p:nvGrpSpPr>
      <p:grpSpPr>
        <a:xfrm>
          <a:off x="0" y="0"/>
          <a:ext cx="0" cy="0"/>
          <a:chOff x="0" y="0"/>
          <a:chExt cx="0" cy="0"/>
        </a:xfrm>
      </p:grpSpPr>
      <p:sp>
        <p:nvSpPr>
          <p:cNvPr id="1870" name="Google Shape;1870;g15eb0fd1645_0_1630:notes">
            <a:extLst>
              <a:ext uri="{FF2B5EF4-FFF2-40B4-BE49-F238E27FC236}">
                <a16:creationId xmlns:a16="http://schemas.microsoft.com/office/drawing/2014/main" id="{5D2F97E1-7780-1FBD-59D4-238D0FDC04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g15eb0fd1645_0_1630:notes">
            <a:extLst>
              <a:ext uri="{FF2B5EF4-FFF2-40B4-BE49-F238E27FC236}">
                <a16:creationId xmlns:a16="http://schemas.microsoft.com/office/drawing/2014/main" id="{40621FB6-8D23-A6FC-BCA0-09CDC4C4F6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This might sound silly but I've noticed a lot of people are trying to find answers to questions we've essentially already have the answers to, and have had for the longest time. Key amongst those questions is stuff like 'How do we ensure reusability of &lt;x&gt;' or 'how do we promote the usage of &lt;tool y&gt;'? Well, how did we do those things before the introduction of </a:t>
            </a:r>
            <a:r>
              <a:rPr lang="en-US" dirty="0" err="1"/>
              <a:t>genAI</a:t>
            </a:r>
            <a:r>
              <a:rPr lang="en-US" dirty="0"/>
              <a:t>? Exactly, sharing what we know on as public a stage we can get! Do demo's on the stuff that works, identified by leaders who see a team or individual shining in what they do. Help prevent different teams all trying to reinvent the same wheel! </a:t>
            </a:r>
          </a:p>
          <a:p>
            <a:pPr marL="158750" indent="0">
              <a:buNone/>
            </a:pPr>
            <a:endParaRPr lang="en-US" dirty="0"/>
          </a:p>
          <a:p>
            <a:pPr marL="158750" indent="0">
              <a:buNone/>
            </a:pPr>
            <a:r>
              <a:rPr lang="en-US" dirty="0"/>
              <a:t>But </a:t>
            </a:r>
            <a:r>
              <a:rPr lang="en-US" dirty="0" err="1"/>
              <a:t>genAI</a:t>
            </a:r>
            <a:r>
              <a:rPr lang="en-US" dirty="0"/>
              <a:t> adoption comes with a few new tricks where you can also help organize this sharing mindset around, specifically....</a:t>
            </a:r>
          </a:p>
          <a:p>
            <a:pPr marL="158750" indent="0">
              <a:buNone/>
            </a:pPr>
            <a:endParaRPr lang="en-US" dirty="0"/>
          </a:p>
          <a:p>
            <a:r>
              <a:rPr lang="en-US" dirty="0"/>
              <a:t>1: Copilot now offers a prompt gallery: A place where prompts that are deemed effective can be saved and shared to, for others to reuse or get inspiration from. But if you don't use Microsoft Copilot, even something as simple as a shared Word-document, </a:t>
            </a:r>
            <a:r>
              <a:rPr lang="en-US" dirty="0" err="1"/>
              <a:t>newspage</a:t>
            </a:r>
            <a:r>
              <a:rPr lang="en-US" dirty="0"/>
              <a:t> or Wiki will suffice! Give people a place to share their most effective prompts, and promote the heck out of it. You'll see a good return on investment sooner rather than later.</a:t>
            </a:r>
          </a:p>
          <a:p>
            <a:r>
              <a:rPr lang="en-US" dirty="0"/>
              <a:t>2: Specifically for code-assistance tools like GitHub Copilot and Claude Code, these now offer the ability to </a:t>
            </a:r>
            <a:r>
              <a:rPr lang="en-US" err="1"/>
              <a:t>givet</a:t>
            </a:r>
            <a:r>
              <a:rPr lang="en-US" dirty="0"/>
              <a:t> them very specific instructions that they should always take into account. Much like creating your own 'custom GPT', you can instruct the coding AI to account for your specific technology choices, work within certain </a:t>
            </a:r>
            <a:r>
              <a:rPr lang="en-US" err="1"/>
              <a:t>styleguides</a:t>
            </a:r>
            <a:r>
              <a:rPr lang="en-US" dirty="0"/>
              <a:t> or follow specific workflows like 'always run tests before committing your code, and ensure that all tests are green'. See </a:t>
            </a:r>
            <a:r>
              <a:rPr lang="en-US" dirty="0">
                <a:hlinkClick r:id="rId3"/>
              </a:rPr>
              <a:t>https://github.com/bdfinst/medium-download/blob/master/CLAUDE.md</a:t>
            </a:r>
            <a:r>
              <a:rPr lang="en-US"/>
              <a:t> for a good example. </a:t>
            </a:r>
          </a:p>
          <a:p>
            <a:r>
              <a:rPr lang="en-US" dirty="0"/>
              <a:t>3 is what I mentioned up top here: Doing something awesome or see something awesome? Had an epiphany while </a:t>
            </a:r>
            <a:r>
              <a:rPr lang="en-US" dirty="0" err="1"/>
              <a:t>copilotting</a:t>
            </a:r>
            <a:r>
              <a:rPr lang="en-US" dirty="0"/>
              <a:t> on your code? Share it during a next company- or department-wide demo! </a:t>
            </a:r>
          </a:p>
          <a:p>
            <a:pPr marL="0" indent="0">
              <a:buNone/>
            </a:pPr>
            <a:endParaRPr lang="en-US" dirty="0"/>
          </a:p>
        </p:txBody>
      </p:sp>
    </p:spTree>
    <p:extLst>
      <p:ext uri="{BB962C8B-B14F-4D97-AF65-F5344CB8AC3E}">
        <p14:creationId xmlns:p14="http://schemas.microsoft.com/office/powerpoint/2010/main" val="4078931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a:extLst>
            <a:ext uri="{FF2B5EF4-FFF2-40B4-BE49-F238E27FC236}">
              <a16:creationId xmlns:a16="http://schemas.microsoft.com/office/drawing/2014/main" id="{BC21C472-2133-8518-E240-D011586CA182}"/>
            </a:ext>
          </a:extLst>
        </p:cNvPr>
        <p:cNvGrpSpPr/>
        <p:nvPr/>
      </p:nvGrpSpPr>
      <p:grpSpPr>
        <a:xfrm>
          <a:off x="0" y="0"/>
          <a:ext cx="0" cy="0"/>
          <a:chOff x="0" y="0"/>
          <a:chExt cx="0" cy="0"/>
        </a:xfrm>
      </p:grpSpPr>
      <p:sp>
        <p:nvSpPr>
          <p:cNvPr id="2753" name="Google Shape;2753;g15eb0fd1645_0_2006:notes">
            <a:extLst>
              <a:ext uri="{FF2B5EF4-FFF2-40B4-BE49-F238E27FC236}">
                <a16:creationId xmlns:a16="http://schemas.microsoft.com/office/drawing/2014/main" id="{EBB5C6ED-48CD-C8B6-A065-9F3AA33EAE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4" name="Google Shape;2754;g15eb0fd1645_0_2006:notes">
            <a:extLst>
              <a:ext uri="{FF2B5EF4-FFF2-40B4-BE49-F238E27FC236}">
                <a16:creationId xmlns:a16="http://schemas.microsoft.com/office/drawing/2014/main" id="{57D1916F-8732-CB8D-4B99-619FBD9F369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Tree>
    <p:extLst>
      <p:ext uri="{BB962C8B-B14F-4D97-AF65-F5344CB8AC3E}">
        <p14:creationId xmlns:p14="http://schemas.microsoft.com/office/powerpoint/2010/main" val="2812365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a:extLst>
            <a:ext uri="{FF2B5EF4-FFF2-40B4-BE49-F238E27FC236}">
              <a16:creationId xmlns:a16="http://schemas.microsoft.com/office/drawing/2014/main" id="{DF851F48-8D9C-3BA4-6A45-185164E868B8}"/>
            </a:ext>
          </a:extLst>
        </p:cNvPr>
        <p:cNvGrpSpPr/>
        <p:nvPr/>
      </p:nvGrpSpPr>
      <p:grpSpPr>
        <a:xfrm>
          <a:off x="0" y="0"/>
          <a:ext cx="0" cy="0"/>
          <a:chOff x="0" y="0"/>
          <a:chExt cx="0" cy="0"/>
        </a:xfrm>
      </p:grpSpPr>
      <p:sp>
        <p:nvSpPr>
          <p:cNvPr id="2753" name="Google Shape;2753;g15eb0fd1645_0_2006:notes">
            <a:extLst>
              <a:ext uri="{FF2B5EF4-FFF2-40B4-BE49-F238E27FC236}">
                <a16:creationId xmlns:a16="http://schemas.microsoft.com/office/drawing/2014/main" id="{10F5B73E-AC96-35EC-D108-3C0C31DE86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4" name="Google Shape;2754;g15eb0fd1645_0_2006:notes">
            <a:extLst>
              <a:ext uri="{FF2B5EF4-FFF2-40B4-BE49-F238E27FC236}">
                <a16:creationId xmlns:a16="http://schemas.microsoft.com/office/drawing/2014/main" id="{770B086A-F51A-BB79-31FA-C9B17947EF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45093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5"/>
        <p:cNvGrpSpPr/>
        <p:nvPr/>
      </p:nvGrpSpPr>
      <p:grpSpPr>
        <a:xfrm>
          <a:off x="0" y="0"/>
          <a:ext cx="0" cy="0"/>
          <a:chOff x="0" y="0"/>
          <a:chExt cx="0" cy="0"/>
        </a:xfrm>
      </p:grpSpPr>
      <p:sp>
        <p:nvSpPr>
          <p:cNvPr id="3236" name="Google Shape;3236;g15eb0fd1645_0_2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7" name="Google Shape;3237;g15eb0fd1645_0_2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4629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5"/>
        <p:cNvGrpSpPr/>
        <p:nvPr/>
      </p:nvGrpSpPr>
      <p:grpSpPr>
        <a:xfrm>
          <a:off x="0" y="0"/>
          <a:ext cx="0" cy="0"/>
          <a:chOff x="0" y="0"/>
          <a:chExt cx="0" cy="0"/>
        </a:xfrm>
      </p:grpSpPr>
      <p:sp>
        <p:nvSpPr>
          <p:cNvPr id="3236" name="Google Shape;3236;g15eb0fd1645_0_2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7" name="Google Shape;3237;g15eb0fd1645_0_2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8464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g15eb0fd1645_0_1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5" name="Google Shape;1755;g15eb0fd1645_0_1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nl-NL" err="1"/>
              <a:t>Whatevers</a:t>
            </a:r>
            <a:r>
              <a:rPr lang="nl-NL" dirty="0"/>
              <a:t> in </a:t>
            </a:r>
            <a:r>
              <a:rPr lang="nl-NL" err="1"/>
              <a:t>this</a:t>
            </a:r>
            <a:r>
              <a:rPr lang="nl-NL" dirty="0"/>
              <a:t> talk </a:t>
            </a:r>
            <a:r>
              <a:rPr lang="nl-NL" err="1"/>
              <a:t>can</a:t>
            </a:r>
            <a:r>
              <a:rPr lang="nl-NL" dirty="0"/>
              <a:t> </a:t>
            </a:r>
            <a:r>
              <a:rPr lang="nl-NL" err="1"/>
              <a:t>and</a:t>
            </a:r>
            <a:r>
              <a:rPr lang="nl-NL" dirty="0"/>
              <a:t> WILL change on </a:t>
            </a:r>
            <a:r>
              <a:rPr lang="nl-NL" err="1"/>
              <a:t>the</a:t>
            </a:r>
            <a:r>
              <a:rPr lang="nl-NL" dirty="0"/>
              <a:t> drop of a hat. </a:t>
            </a:r>
            <a:br>
              <a:rPr lang="nl-NL" dirty="0"/>
            </a:br>
            <a:endParaRPr lang="nl-NL" dirty="0"/>
          </a:p>
          <a:p>
            <a:pPr marL="0" lvl="0" indent="0" algn="l" rtl="0">
              <a:spcBef>
                <a:spcPts val="0"/>
              </a:spcBef>
              <a:spcAft>
                <a:spcPts val="0"/>
              </a:spcAft>
              <a:buNone/>
            </a:pPr>
            <a:r>
              <a:rPr lang="nl-NL" dirty="0" err="1"/>
              <a:t>Advancements</a:t>
            </a:r>
            <a:r>
              <a:rPr lang="nl-NL" dirty="0"/>
              <a:t> in </a:t>
            </a:r>
            <a:r>
              <a:rPr lang="nl-NL" dirty="0" err="1"/>
              <a:t>genAI</a:t>
            </a:r>
            <a:r>
              <a:rPr lang="nl-NL" dirty="0"/>
              <a:t> </a:t>
            </a:r>
            <a:r>
              <a:rPr lang="nl-NL" dirty="0" err="1"/>
              <a:t>seem</a:t>
            </a:r>
            <a:r>
              <a:rPr lang="nl-NL" dirty="0"/>
              <a:t> </a:t>
            </a:r>
            <a:r>
              <a:rPr lang="nl-NL" dirty="0" err="1"/>
              <a:t>very</a:t>
            </a:r>
            <a:r>
              <a:rPr lang="nl-NL" dirty="0"/>
              <a:t> </a:t>
            </a:r>
            <a:r>
              <a:rPr lang="nl-NL" dirty="0" err="1"/>
              <a:t>paradoxical</a:t>
            </a:r>
            <a:r>
              <a:rPr lang="nl-NL" dirty="0"/>
              <a:t> </a:t>
            </a:r>
            <a:r>
              <a:rPr lang="nl-NL" dirty="0" err="1"/>
              <a:t>to</a:t>
            </a:r>
            <a:r>
              <a:rPr lang="nl-NL" dirty="0"/>
              <a:t> me: </a:t>
            </a:r>
            <a:r>
              <a:rPr lang="nl-NL" dirty="0" err="1"/>
              <a:t>They’re</a:t>
            </a:r>
            <a:r>
              <a:rPr lang="nl-NL" dirty="0"/>
              <a:t> </a:t>
            </a:r>
            <a:r>
              <a:rPr lang="nl-NL" dirty="0" err="1"/>
              <a:t>both</a:t>
            </a:r>
            <a:r>
              <a:rPr lang="nl-NL" dirty="0"/>
              <a:t> </a:t>
            </a:r>
            <a:r>
              <a:rPr lang="nl-NL" dirty="0" err="1"/>
              <a:t>not</a:t>
            </a:r>
            <a:r>
              <a:rPr lang="nl-NL" dirty="0"/>
              <a:t> </a:t>
            </a:r>
            <a:r>
              <a:rPr lang="nl-NL" dirty="0" err="1"/>
              <a:t>so</a:t>
            </a:r>
            <a:r>
              <a:rPr lang="nl-NL" dirty="0"/>
              <a:t> </a:t>
            </a:r>
            <a:r>
              <a:rPr lang="nl-NL" dirty="0" err="1"/>
              <a:t>amazing</a:t>
            </a:r>
            <a:r>
              <a:rPr lang="nl-NL" dirty="0"/>
              <a:t> </a:t>
            </a:r>
            <a:r>
              <a:rPr lang="nl-NL" dirty="0" err="1"/>
              <a:t>and</a:t>
            </a:r>
            <a:r>
              <a:rPr lang="nl-NL" dirty="0"/>
              <a:t> </a:t>
            </a:r>
            <a:r>
              <a:rPr lang="nl-NL" dirty="0" err="1"/>
              <a:t>still</a:t>
            </a:r>
            <a:r>
              <a:rPr lang="nl-NL" dirty="0"/>
              <a:t> </a:t>
            </a:r>
            <a:r>
              <a:rPr lang="nl-NL" dirty="0" err="1"/>
              <a:t>mindblowing</a:t>
            </a:r>
            <a:r>
              <a:rPr lang="nl-NL" dirty="0"/>
              <a:t> at </a:t>
            </a:r>
            <a:r>
              <a:rPr lang="nl-NL" dirty="0" err="1"/>
              <a:t>the</a:t>
            </a:r>
            <a:r>
              <a:rPr lang="nl-NL" dirty="0"/>
              <a:t> </a:t>
            </a:r>
            <a:r>
              <a:rPr lang="nl-NL" dirty="0" err="1"/>
              <a:t>same</a:t>
            </a:r>
            <a:r>
              <a:rPr lang="nl-NL" dirty="0"/>
              <a:t> time. The </a:t>
            </a:r>
            <a:r>
              <a:rPr lang="nl-NL" dirty="0" err="1"/>
              <a:t>quality</a:t>
            </a:r>
            <a:r>
              <a:rPr lang="nl-NL" dirty="0"/>
              <a:t> of </a:t>
            </a:r>
            <a:r>
              <a:rPr lang="nl-NL" dirty="0" err="1"/>
              <a:t>certain</a:t>
            </a:r>
            <a:r>
              <a:rPr lang="nl-NL" dirty="0"/>
              <a:t> responses </a:t>
            </a:r>
            <a:r>
              <a:rPr lang="nl-NL" dirty="0" err="1"/>
              <a:t>that</a:t>
            </a:r>
            <a:r>
              <a:rPr lang="nl-NL" dirty="0"/>
              <a:t> </a:t>
            </a:r>
            <a:r>
              <a:rPr lang="nl-NL" dirty="0" err="1"/>
              <a:t>used</a:t>
            </a:r>
            <a:r>
              <a:rPr lang="nl-NL" dirty="0"/>
              <a:t> </a:t>
            </a:r>
            <a:r>
              <a:rPr lang="nl-NL" dirty="0" err="1"/>
              <a:t>to</a:t>
            </a:r>
            <a:r>
              <a:rPr lang="nl-NL" dirty="0"/>
              <a:t> flat out </a:t>
            </a:r>
            <a:r>
              <a:rPr lang="nl-NL" dirty="0" err="1"/>
              <a:t>not</a:t>
            </a:r>
            <a:r>
              <a:rPr lang="nl-NL" dirty="0"/>
              <a:t> </a:t>
            </a:r>
            <a:r>
              <a:rPr lang="nl-NL" dirty="0" err="1"/>
              <a:t>work</a:t>
            </a:r>
            <a:r>
              <a:rPr lang="nl-NL" dirty="0"/>
              <a:t> have </a:t>
            </a:r>
            <a:r>
              <a:rPr lang="nl-NL" dirty="0" err="1"/>
              <a:t>suddenly</a:t>
            </a:r>
            <a:r>
              <a:rPr lang="nl-NL" dirty="0"/>
              <a:t> </a:t>
            </a:r>
            <a:r>
              <a:rPr lang="nl-NL" dirty="0" err="1"/>
              <a:t>become</a:t>
            </a:r>
            <a:r>
              <a:rPr lang="nl-NL" dirty="0"/>
              <a:t> </a:t>
            </a:r>
            <a:r>
              <a:rPr lang="nl-NL" dirty="0" err="1"/>
              <a:t>exactly</a:t>
            </a:r>
            <a:r>
              <a:rPr lang="nl-NL" dirty="0"/>
              <a:t> </a:t>
            </a:r>
            <a:r>
              <a:rPr lang="nl-NL" dirty="0" err="1"/>
              <a:t>what</a:t>
            </a:r>
            <a:r>
              <a:rPr lang="nl-NL" dirty="0"/>
              <a:t> I was </a:t>
            </a:r>
            <a:r>
              <a:rPr lang="nl-NL" dirty="0" err="1"/>
              <a:t>looking</a:t>
            </a:r>
            <a:r>
              <a:rPr lang="nl-NL" dirty="0"/>
              <a:t> </a:t>
            </a:r>
            <a:r>
              <a:rPr lang="nl-NL" dirty="0" err="1"/>
              <a:t>for</a:t>
            </a:r>
            <a:r>
              <a:rPr lang="nl-NL" dirty="0"/>
              <a:t>; </a:t>
            </a:r>
            <a:r>
              <a:rPr lang="nl-NL" dirty="0" err="1"/>
              <a:t>there’s</a:t>
            </a:r>
            <a:r>
              <a:rPr lang="nl-NL" dirty="0"/>
              <a:t> </a:t>
            </a:r>
            <a:r>
              <a:rPr lang="nl-NL" dirty="0" err="1"/>
              <a:t>steadily</a:t>
            </a:r>
            <a:r>
              <a:rPr lang="nl-NL" dirty="0"/>
              <a:t> </a:t>
            </a:r>
            <a:r>
              <a:rPr lang="nl-NL" dirty="0" err="1"/>
              <a:t>less</a:t>
            </a:r>
            <a:r>
              <a:rPr lang="nl-NL" dirty="0"/>
              <a:t> </a:t>
            </a:r>
            <a:r>
              <a:rPr lang="nl-NL" dirty="0" err="1"/>
              <a:t>hallucinations</a:t>
            </a:r>
            <a:r>
              <a:rPr lang="nl-NL" dirty="0"/>
              <a:t> </a:t>
            </a:r>
            <a:r>
              <a:rPr lang="nl-NL" dirty="0" err="1"/>
              <a:t>for</a:t>
            </a:r>
            <a:r>
              <a:rPr lang="nl-NL" dirty="0"/>
              <a:t> as far as </a:t>
            </a:r>
            <a:r>
              <a:rPr lang="nl-NL" dirty="0" err="1"/>
              <a:t>I’m</a:t>
            </a:r>
            <a:r>
              <a:rPr lang="nl-NL" dirty="0"/>
              <a:t> </a:t>
            </a:r>
            <a:r>
              <a:rPr lang="nl-NL" dirty="0" err="1"/>
              <a:t>concerned</a:t>
            </a:r>
            <a:r>
              <a:rPr lang="nl-NL" dirty="0"/>
              <a:t>, </a:t>
            </a:r>
            <a:r>
              <a:rPr lang="nl-NL" dirty="0" err="1"/>
              <a:t>and</a:t>
            </a:r>
            <a:r>
              <a:rPr lang="nl-NL" dirty="0"/>
              <a:t> </a:t>
            </a:r>
            <a:r>
              <a:rPr lang="nl-NL" dirty="0" err="1"/>
              <a:t>lines</a:t>
            </a:r>
            <a:r>
              <a:rPr lang="nl-NL" dirty="0"/>
              <a:t> </a:t>
            </a:r>
            <a:r>
              <a:rPr lang="nl-NL" dirty="0" err="1"/>
              <a:t>between</a:t>
            </a:r>
            <a:r>
              <a:rPr lang="nl-NL" dirty="0"/>
              <a:t> </a:t>
            </a:r>
            <a:r>
              <a:rPr lang="nl-NL" dirty="0" err="1"/>
              <a:t>certain</a:t>
            </a:r>
            <a:r>
              <a:rPr lang="nl-NL" dirty="0"/>
              <a:t> tools </a:t>
            </a:r>
            <a:r>
              <a:rPr lang="nl-NL" dirty="0" err="1"/>
              <a:t>that</a:t>
            </a:r>
            <a:r>
              <a:rPr lang="nl-NL" dirty="0"/>
              <a:t> </a:t>
            </a:r>
            <a:r>
              <a:rPr lang="nl-NL" dirty="0" err="1"/>
              <a:t>vie</a:t>
            </a:r>
            <a:r>
              <a:rPr lang="nl-NL" dirty="0"/>
              <a:t> </a:t>
            </a:r>
            <a:r>
              <a:rPr lang="nl-NL" dirty="0" err="1"/>
              <a:t>for</a:t>
            </a:r>
            <a:r>
              <a:rPr lang="nl-NL" dirty="0"/>
              <a:t> </a:t>
            </a:r>
            <a:r>
              <a:rPr lang="nl-NL" dirty="0" err="1"/>
              <a:t>the</a:t>
            </a:r>
            <a:r>
              <a:rPr lang="nl-NL" dirty="0"/>
              <a:t> top </a:t>
            </a:r>
            <a:r>
              <a:rPr lang="nl-NL" dirty="0" err="1"/>
              <a:t>position</a:t>
            </a:r>
            <a:r>
              <a:rPr lang="nl-NL" dirty="0"/>
              <a:t> are </a:t>
            </a:r>
            <a:r>
              <a:rPr lang="nl-NL" dirty="0" err="1"/>
              <a:t>blurring</a:t>
            </a:r>
            <a:r>
              <a:rPr lang="nl-NL" dirty="0"/>
              <a:t>. </a:t>
            </a:r>
          </a:p>
          <a:p>
            <a:pPr marL="0" lvl="0" indent="0" algn="l" rtl="0">
              <a:spcBef>
                <a:spcPts val="0"/>
              </a:spcBef>
              <a:spcAft>
                <a:spcPts val="0"/>
              </a:spcAft>
              <a:buNone/>
            </a:pPr>
            <a:endParaRPr lang="nl-NL" dirty="0"/>
          </a:p>
          <a:p>
            <a:pPr marL="0" indent="0">
              <a:buNone/>
            </a:pPr>
            <a:r>
              <a:rPr lang="nl-NL" dirty="0" err="1"/>
              <a:t>That</a:t>
            </a:r>
            <a:r>
              <a:rPr lang="nl-NL" dirty="0"/>
              <a:t> </a:t>
            </a:r>
            <a:r>
              <a:rPr lang="nl-NL" dirty="0" err="1"/>
              <a:t>said</a:t>
            </a:r>
            <a:r>
              <a:rPr lang="nl-NL" dirty="0"/>
              <a:t>, </a:t>
            </a:r>
            <a:r>
              <a:rPr lang="nl-NL" dirty="0" err="1"/>
              <a:t>there’s</a:t>
            </a:r>
            <a:r>
              <a:rPr lang="nl-NL" dirty="0"/>
              <a:t> </a:t>
            </a:r>
            <a:r>
              <a:rPr lang="nl-NL" dirty="0" err="1"/>
              <a:t>also</a:t>
            </a:r>
            <a:r>
              <a:rPr lang="nl-NL" dirty="0"/>
              <a:t> a </a:t>
            </a:r>
            <a:r>
              <a:rPr lang="nl-NL" dirty="0" err="1"/>
              <a:t>huge</a:t>
            </a:r>
            <a:r>
              <a:rPr lang="nl-NL" dirty="0"/>
              <a:t> </a:t>
            </a:r>
            <a:r>
              <a:rPr lang="nl-NL" dirty="0" err="1"/>
              <a:t>amount</a:t>
            </a:r>
            <a:r>
              <a:rPr lang="nl-NL" dirty="0"/>
              <a:t> of </a:t>
            </a:r>
            <a:r>
              <a:rPr lang="nl-NL" dirty="0" err="1"/>
              <a:t>snakeoil</a:t>
            </a:r>
            <a:r>
              <a:rPr lang="nl-NL" dirty="0"/>
              <a:t> </a:t>
            </a:r>
            <a:r>
              <a:rPr lang="nl-NL" dirty="0" err="1"/>
              <a:t>salesmen</a:t>
            </a:r>
            <a:r>
              <a:rPr lang="nl-NL" dirty="0"/>
              <a:t> </a:t>
            </a:r>
            <a:r>
              <a:rPr lang="nl-NL" dirty="0" err="1"/>
              <a:t>going</a:t>
            </a:r>
            <a:r>
              <a:rPr lang="nl-NL" dirty="0"/>
              <a:t> </a:t>
            </a:r>
            <a:r>
              <a:rPr lang="nl-NL" dirty="0" err="1"/>
              <a:t>around</a:t>
            </a:r>
            <a:r>
              <a:rPr lang="nl-NL" dirty="0"/>
              <a:t>, </a:t>
            </a:r>
            <a:r>
              <a:rPr lang="nl-NL" dirty="0" err="1"/>
              <a:t>hyping</a:t>
            </a:r>
            <a:r>
              <a:rPr lang="nl-NL" dirty="0"/>
              <a:t> up </a:t>
            </a:r>
            <a:r>
              <a:rPr lang="nl-NL" dirty="0" err="1"/>
              <a:t>products</a:t>
            </a:r>
            <a:r>
              <a:rPr lang="nl-NL" dirty="0"/>
              <a:t> </a:t>
            </a:r>
            <a:r>
              <a:rPr lang="nl-NL" dirty="0" err="1"/>
              <a:t>that</a:t>
            </a:r>
            <a:r>
              <a:rPr lang="nl-NL" dirty="0"/>
              <a:t> </a:t>
            </a:r>
            <a:r>
              <a:rPr lang="nl-NL" dirty="0" err="1"/>
              <a:t>either</a:t>
            </a:r>
            <a:r>
              <a:rPr lang="nl-NL" dirty="0"/>
              <a:t> do </a:t>
            </a:r>
            <a:r>
              <a:rPr lang="nl-NL" dirty="0" err="1"/>
              <a:t>not</a:t>
            </a:r>
            <a:r>
              <a:rPr lang="nl-NL" dirty="0"/>
              <a:t> </a:t>
            </a:r>
            <a:r>
              <a:rPr lang="nl-NL" dirty="0" err="1"/>
              <a:t>fully</a:t>
            </a:r>
            <a:r>
              <a:rPr lang="nl-NL" dirty="0"/>
              <a:t> </a:t>
            </a:r>
            <a:r>
              <a:rPr lang="nl-NL" dirty="0" err="1"/>
              <a:t>deliver</a:t>
            </a:r>
            <a:r>
              <a:rPr lang="nl-NL" dirty="0"/>
              <a:t> </a:t>
            </a:r>
            <a:r>
              <a:rPr lang="nl-NL" dirty="0" err="1"/>
              <a:t>what</a:t>
            </a:r>
            <a:r>
              <a:rPr lang="nl-NL" dirty="0"/>
              <a:t> </a:t>
            </a:r>
            <a:r>
              <a:rPr lang="nl-NL" dirty="0" err="1"/>
              <a:t>they</a:t>
            </a:r>
            <a:r>
              <a:rPr lang="nl-NL" dirty="0"/>
              <a:t> say </a:t>
            </a:r>
            <a:r>
              <a:rPr lang="nl-NL" dirty="0" err="1"/>
              <a:t>they</a:t>
            </a:r>
            <a:r>
              <a:rPr lang="nl-NL" dirty="0"/>
              <a:t> </a:t>
            </a:r>
            <a:r>
              <a:rPr lang="nl-NL" dirty="0" err="1"/>
              <a:t>can</a:t>
            </a:r>
            <a:r>
              <a:rPr lang="nl-NL" dirty="0"/>
              <a:t>. </a:t>
            </a:r>
            <a:r>
              <a:rPr lang="nl-NL" dirty="0" err="1"/>
              <a:t>Experimentation</a:t>
            </a:r>
            <a:r>
              <a:rPr lang="nl-NL" dirty="0"/>
              <a:t> is </a:t>
            </a:r>
            <a:r>
              <a:rPr lang="nl-NL" dirty="0" err="1"/>
              <a:t>the</a:t>
            </a:r>
            <a:r>
              <a:rPr lang="nl-NL" dirty="0"/>
              <a:t> name of </a:t>
            </a:r>
            <a:r>
              <a:rPr lang="nl-NL" dirty="0" err="1"/>
              <a:t>the</a:t>
            </a:r>
            <a:r>
              <a:rPr lang="nl-NL" dirty="0"/>
              <a:t> game: Pick a </a:t>
            </a:r>
            <a:r>
              <a:rPr lang="nl-NL" dirty="0" err="1"/>
              <a:t>popular</a:t>
            </a:r>
            <a:r>
              <a:rPr lang="nl-NL" dirty="0"/>
              <a:t> tool </a:t>
            </a:r>
            <a:r>
              <a:rPr lang="nl-NL" dirty="0" err="1"/>
              <a:t>that</a:t>
            </a:r>
            <a:r>
              <a:rPr lang="nl-NL" dirty="0"/>
              <a:t> </a:t>
            </a:r>
            <a:r>
              <a:rPr lang="nl-NL" dirty="0" err="1"/>
              <a:t>seems</a:t>
            </a:r>
            <a:r>
              <a:rPr lang="nl-NL" dirty="0"/>
              <a:t> </a:t>
            </a:r>
            <a:r>
              <a:rPr lang="nl-NL" dirty="0" err="1"/>
              <a:t>to</a:t>
            </a:r>
            <a:r>
              <a:rPr lang="nl-NL" dirty="0"/>
              <a:t> fit </a:t>
            </a:r>
            <a:r>
              <a:rPr lang="nl-NL" dirty="0" err="1"/>
              <a:t>with</a:t>
            </a:r>
            <a:r>
              <a:rPr lang="nl-NL" dirty="0"/>
              <a:t> </a:t>
            </a:r>
            <a:r>
              <a:rPr lang="nl-NL" dirty="0" err="1"/>
              <a:t>your</a:t>
            </a:r>
            <a:r>
              <a:rPr lang="nl-NL" dirty="0"/>
              <a:t> </a:t>
            </a:r>
            <a:r>
              <a:rPr lang="nl-NL" dirty="0" err="1"/>
              <a:t>requirements</a:t>
            </a:r>
            <a:r>
              <a:rPr lang="nl-NL" dirty="0"/>
              <a:t>, but </a:t>
            </a:r>
            <a:r>
              <a:rPr lang="nl-NL" dirty="0" err="1"/>
              <a:t>be</a:t>
            </a:r>
            <a:r>
              <a:rPr lang="nl-NL" dirty="0"/>
              <a:t> open </a:t>
            </a:r>
            <a:r>
              <a:rPr lang="nl-NL" dirty="0" err="1"/>
              <a:t>to</a:t>
            </a:r>
            <a:r>
              <a:rPr lang="nl-NL" dirty="0"/>
              <a:t> </a:t>
            </a:r>
            <a:r>
              <a:rPr lang="nl-NL" dirty="0" err="1"/>
              <a:t>switching</a:t>
            </a:r>
            <a:r>
              <a:rPr lang="nl-NL" dirty="0"/>
              <a:t> providers </a:t>
            </a:r>
            <a:r>
              <a:rPr lang="nl-NL" dirty="0" err="1"/>
              <a:t>if</a:t>
            </a:r>
            <a:r>
              <a:rPr lang="nl-NL" dirty="0"/>
              <a:t> </a:t>
            </a:r>
            <a:r>
              <a:rPr lang="nl-NL" dirty="0" err="1"/>
              <a:t>they</a:t>
            </a:r>
            <a:r>
              <a:rPr lang="nl-NL" dirty="0"/>
              <a:t> </a:t>
            </a:r>
            <a:r>
              <a:rPr lang="nl-NL" dirty="0" err="1"/>
              <a:t>really</a:t>
            </a:r>
            <a:r>
              <a:rPr lang="nl-NL" dirty="0"/>
              <a:t> </a:t>
            </a:r>
            <a:r>
              <a:rPr lang="nl-NL" dirty="0" err="1"/>
              <a:t>seem</a:t>
            </a:r>
            <a:r>
              <a:rPr lang="nl-NL" dirty="0"/>
              <a:t> </a:t>
            </a:r>
            <a:r>
              <a:rPr lang="nl-NL" dirty="0" err="1"/>
              <a:t>better</a:t>
            </a:r>
            <a:r>
              <a:rPr lang="nl-NL" dirty="0"/>
              <a:t> in </a:t>
            </a:r>
            <a:r>
              <a:rPr lang="nl-NL" dirty="0" err="1"/>
              <a:t>the</a:t>
            </a:r>
            <a:r>
              <a:rPr lang="nl-NL" dirty="0"/>
              <a:t> long run. </a:t>
            </a:r>
            <a:r>
              <a:rPr lang="nl-NL" dirty="0" err="1"/>
              <a:t>However</a:t>
            </a:r>
            <a:r>
              <a:rPr lang="nl-NL" dirty="0"/>
              <a:t>, </a:t>
            </a:r>
            <a:r>
              <a:rPr lang="nl-NL" dirty="0" err="1"/>
              <a:t>give</a:t>
            </a:r>
            <a:r>
              <a:rPr lang="nl-NL" dirty="0"/>
              <a:t> tools </a:t>
            </a:r>
            <a:r>
              <a:rPr lang="nl-NL" dirty="0" err="1"/>
              <a:t>about</a:t>
            </a:r>
            <a:r>
              <a:rPr lang="nl-NL" dirty="0"/>
              <a:t> 2-3 </a:t>
            </a:r>
            <a:r>
              <a:rPr lang="nl-NL" dirty="0" err="1"/>
              <a:t>months</a:t>
            </a:r>
            <a:r>
              <a:rPr lang="nl-NL" dirty="0"/>
              <a:t> </a:t>
            </a:r>
            <a:r>
              <a:rPr lang="nl-NL" dirty="0" err="1"/>
              <a:t>to</a:t>
            </a:r>
            <a:r>
              <a:rPr lang="nl-NL" dirty="0"/>
              <a:t> </a:t>
            </a:r>
            <a:r>
              <a:rPr lang="nl-NL" dirty="0" err="1"/>
              <a:t>play</a:t>
            </a:r>
            <a:r>
              <a:rPr lang="nl-NL" dirty="0"/>
              <a:t> </a:t>
            </a:r>
            <a:r>
              <a:rPr lang="nl-NL" dirty="0" err="1"/>
              <a:t>catchup</a:t>
            </a:r>
            <a:r>
              <a:rPr lang="nl-NL" dirty="0"/>
              <a:t> </a:t>
            </a:r>
            <a:r>
              <a:rPr lang="nl-NL" dirty="0" err="1"/>
              <a:t>when</a:t>
            </a:r>
            <a:r>
              <a:rPr lang="nl-NL" dirty="0"/>
              <a:t> a </a:t>
            </a:r>
            <a:r>
              <a:rPr lang="nl-NL" dirty="0" err="1"/>
              <a:t>similar</a:t>
            </a:r>
            <a:r>
              <a:rPr lang="nl-NL" dirty="0"/>
              <a:t> tool </a:t>
            </a:r>
            <a:r>
              <a:rPr lang="nl-NL" dirty="0" err="1"/>
              <a:t>outside</a:t>
            </a:r>
            <a:r>
              <a:rPr lang="nl-NL" dirty="0"/>
              <a:t> </a:t>
            </a:r>
            <a:r>
              <a:rPr lang="nl-NL" dirty="0" err="1"/>
              <a:t>the</a:t>
            </a:r>
            <a:r>
              <a:rPr lang="nl-NL" dirty="0"/>
              <a:t> </a:t>
            </a:r>
            <a:r>
              <a:rPr lang="nl-NL" dirty="0" err="1"/>
              <a:t>one</a:t>
            </a:r>
            <a:r>
              <a:rPr lang="nl-NL" dirty="0"/>
              <a:t> </a:t>
            </a:r>
            <a:r>
              <a:rPr lang="nl-NL" dirty="0" err="1"/>
              <a:t>you're</a:t>
            </a:r>
            <a:r>
              <a:rPr lang="nl-NL" dirty="0"/>
              <a:t> </a:t>
            </a:r>
            <a:r>
              <a:rPr lang="nl-NL" dirty="0" err="1"/>
              <a:t>using</a:t>
            </a:r>
            <a:r>
              <a:rPr lang="nl-NL" dirty="0"/>
              <a:t> has a </a:t>
            </a:r>
            <a:r>
              <a:rPr lang="nl-NL" dirty="0" err="1"/>
              <a:t>shiny</a:t>
            </a:r>
            <a:r>
              <a:rPr lang="nl-NL" dirty="0"/>
              <a:t> new feature.</a:t>
            </a:r>
            <a:br>
              <a:rPr lang="nl-NL" dirty="0"/>
            </a:br>
            <a:br>
              <a:rPr lang="nl-NL" dirty="0"/>
            </a:br>
            <a:r>
              <a:rPr lang="nl-NL" dirty="0" err="1"/>
              <a:t>Example</a:t>
            </a:r>
            <a:r>
              <a:rPr lang="nl-NL" dirty="0"/>
              <a:t>: I was </a:t>
            </a:r>
            <a:r>
              <a:rPr lang="nl-NL" dirty="0" err="1"/>
              <a:t>fully</a:t>
            </a:r>
            <a:r>
              <a:rPr lang="nl-NL" dirty="0"/>
              <a:t> </a:t>
            </a:r>
            <a:r>
              <a:rPr lang="nl-NL" dirty="0" err="1"/>
              <a:t>into</a:t>
            </a:r>
            <a:r>
              <a:rPr lang="nl-NL" dirty="0"/>
              <a:t> GitHub </a:t>
            </a:r>
            <a:r>
              <a:rPr lang="nl-NL" dirty="0" err="1"/>
              <a:t>Copilot</a:t>
            </a:r>
            <a:r>
              <a:rPr lang="nl-NL" dirty="0"/>
              <a:t> </a:t>
            </a:r>
            <a:r>
              <a:rPr lang="nl-NL" dirty="0" err="1"/>
              <a:t>when</a:t>
            </a:r>
            <a:r>
              <a:rPr lang="nl-NL" dirty="0"/>
              <a:t> </a:t>
            </a:r>
            <a:r>
              <a:rPr lang="nl-NL" dirty="0" err="1"/>
              <a:t>it</a:t>
            </a:r>
            <a:r>
              <a:rPr lang="nl-NL" dirty="0"/>
              <a:t> </a:t>
            </a:r>
            <a:r>
              <a:rPr lang="nl-NL" dirty="0" err="1"/>
              <a:t>started</a:t>
            </a:r>
            <a:r>
              <a:rPr lang="nl-NL" dirty="0"/>
              <a:t> off but </a:t>
            </a:r>
            <a:r>
              <a:rPr lang="nl-NL" dirty="0" err="1"/>
              <a:t>soon</a:t>
            </a:r>
            <a:r>
              <a:rPr lang="nl-NL" dirty="0"/>
              <a:t> </a:t>
            </a:r>
            <a:r>
              <a:rPr lang="nl-NL" dirty="0" err="1"/>
              <a:t>switched</a:t>
            </a:r>
            <a:r>
              <a:rPr lang="nl-NL" dirty="0"/>
              <a:t> </a:t>
            </a:r>
            <a:r>
              <a:rPr lang="nl-NL" dirty="0" err="1"/>
              <a:t>to</a:t>
            </a:r>
            <a:r>
              <a:rPr lang="nl-NL" dirty="0"/>
              <a:t> Cursor. </a:t>
            </a:r>
            <a:r>
              <a:rPr lang="nl-NL" dirty="0" err="1"/>
              <a:t>Why</a:t>
            </a:r>
            <a:r>
              <a:rPr lang="nl-NL" dirty="0"/>
              <a:t>? It had </a:t>
            </a:r>
            <a:r>
              <a:rPr lang="nl-NL" dirty="0" err="1"/>
              <a:t>this</a:t>
            </a:r>
            <a:r>
              <a:rPr lang="nl-NL" dirty="0"/>
              <a:t> </a:t>
            </a:r>
            <a:r>
              <a:rPr lang="nl-NL" dirty="0" err="1"/>
              <a:t>beautiful</a:t>
            </a:r>
            <a:r>
              <a:rPr lang="nl-NL" dirty="0"/>
              <a:t> new feature </a:t>
            </a:r>
            <a:r>
              <a:rPr lang="nl-NL" dirty="0" err="1"/>
              <a:t>where</a:t>
            </a:r>
            <a:r>
              <a:rPr lang="nl-NL" dirty="0"/>
              <a:t> </a:t>
            </a:r>
            <a:r>
              <a:rPr lang="nl-NL" dirty="0" err="1"/>
              <a:t>you</a:t>
            </a:r>
            <a:r>
              <a:rPr lang="nl-NL" dirty="0"/>
              <a:t> </a:t>
            </a:r>
            <a:r>
              <a:rPr lang="nl-NL" dirty="0" err="1"/>
              <a:t>could</a:t>
            </a:r>
            <a:r>
              <a:rPr lang="nl-NL" dirty="0"/>
              <a:t> open </a:t>
            </a:r>
            <a:r>
              <a:rPr lang="nl-NL" dirty="0" err="1"/>
              <a:t>an</a:t>
            </a:r>
            <a:r>
              <a:rPr lang="nl-NL" dirty="0"/>
              <a:t> </a:t>
            </a:r>
            <a:r>
              <a:rPr lang="nl-NL" dirty="0" err="1"/>
              <a:t>additional</a:t>
            </a:r>
            <a:r>
              <a:rPr lang="nl-NL" dirty="0"/>
              <a:t> </a:t>
            </a:r>
            <a:r>
              <a:rPr lang="nl-NL" dirty="0" err="1"/>
              <a:t>window</a:t>
            </a:r>
            <a:r>
              <a:rPr lang="nl-NL" dirty="0"/>
              <a:t> in </a:t>
            </a:r>
            <a:r>
              <a:rPr lang="nl-NL" dirty="0" err="1"/>
              <a:t>your</a:t>
            </a:r>
            <a:r>
              <a:rPr lang="nl-NL" dirty="0"/>
              <a:t> </a:t>
            </a:r>
            <a:r>
              <a:rPr lang="nl-NL" dirty="0" err="1"/>
              <a:t>dev</a:t>
            </a:r>
            <a:r>
              <a:rPr lang="nl-NL" dirty="0"/>
              <a:t> environment, </a:t>
            </a:r>
            <a:r>
              <a:rPr lang="nl-NL" dirty="0" err="1"/>
              <a:t>ask</a:t>
            </a:r>
            <a:r>
              <a:rPr lang="nl-NL" dirty="0"/>
              <a:t> </a:t>
            </a:r>
            <a:r>
              <a:rPr lang="nl-NL" dirty="0" err="1"/>
              <a:t>it</a:t>
            </a:r>
            <a:r>
              <a:rPr lang="nl-NL" dirty="0"/>
              <a:t> </a:t>
            </a:r>
            <a:r>
              <a:rPr lang="nl-NL" dirty="0" err="1"/>
              <a:t>to</a:t>
            </a:r>
            <a:r>
              <a:rPr lang="nl-NL" dirty="0"/>
              <a:t> </a:t>
            </a:r>
            <a:r>
              <a:rPr lang="nl-NL" dirty="0" err="1"/>
              <a:t>compose</a:t>
            </a:r>
            <a:r>
              <a:rPr lang="nl-NL" dirty="0"/>
              <a:t> </a:t>
            </a:r>
            <a:r>
              <a:rPr lang="nl-NL" dirty="0" err="1"/>
              <a:t>certain</a:t>
            </a:r>
            <a:r>
              <a:rPr lang="nl-NL" dirty="0"/>
              <a:t> bits </a:t>
            </a:r>
            <a:r>
              <a:rPr lang="nl-NL" dirty="0" err="1"/>
              <a:t>and</a:t>
            </a:r>
            <a:r>
              <a:rPr lang="nl-NL" dirty="0"/>
              <a:t> pieces of code, </a:t>
            </a:r>
            <a:r>
              <a:rPr lang="nl-NL" dirty="0" err="1"/>
              <a:t>then</a:t>
            </a:r>
            <a:r>
              <a:rPr lang="nl-NL" dirty="0"/>
              <a:t> </a:t>
            </a:r>
            <a:r>
              <a:rPr lang="nl-NL" dirty="0" err="1"/>
              <a:t>with</a:t>
            </a:r>
            <a:r>
              <a:rPr lang="nl-NL" dirty="0"/>
              <a:t> </a:t>
            </a:r>
            <a:r>
              <a:rPr lang="nl-NL" dirty="0" err="1"/>
              <a:t>the</a:t>
            </a:r>
            <a:r>
              <a:rPr lang="nl-NL" dirty="0"/>
              <a:t> click of a single button </a:t>
            </a:r>
            <a:r>
              <a:rPr lang="nl-NL" dirty="0" err="1"/>
              <a:t>actually</a:t>
            </a:r>
            <a:r>
              <a:rPr lang="nl-NL" dirty="0"/>
              <a:t> </a:t>
            </a:r>
            <a:r>
              <a:rPr lang="nl-NL" dirty="0" err="1"/>
              <a:t>enact</a:t>
            </a:r>
            <a:r>
              <a:rPr lang="nl-NL" dirty="0"/>
              <a:t> </a:t>
            </a:r>
            <a:r>
              <a:rPr lang="nl-NL" dirty="0" err="1"/>
              <a:t>those</a:t>
            </a:r>
            <a:r>
              <a:rPr lang="nl-NL" dirty="0"/>
              <a:t> changes in </a:t>
            </a:r>
            <a:r>
              <a:rPr lang="nl-NL" dirty="0" err="1"/>
              <a:t>my</a:t>
            </a:r>
            <a:r>
              <a:rPr lang="nl-NL" dirty="0"/>
              <a:t> </a:t>
            </a:r>
            <a:r>
              <a:rPr lang="nl-NL" dirty="0" err="1"/>
              <a:t>repository</a:t>
            </a:r>
            <a:r>
              <a:rPr lang="nl-NL" dirty="0"/>
              <a:t>. </a:t>
            </a:r>
            <a:r>
              <a:rPr lang="nl-NL" dirty="0" err="1"/>
              <a:t>Awesome</a:t>
            </a:r>
            <a:r>
              <a:rPr lang="nl-NL" dirty="0"/>
              <a:t>! I put </a:t>
            </a:r>
            <a:r>
              <a:rPr lang="nl-NL" dirty="0" err="1"/>
              <a:t>all</a:t>
            </a:r>
            <a:r>
              <a:rPr lang="nl-NL" dirty="0"/>
              <a:t> </a:t>
            </a:r>
            <a:r>
              <a:rPr lang="nl-NL" dirty="0" err="1"/>
              <a:t>my</a:t>
            </a:r>
            <a:r>
              <a:rPr lang="nl-NL" dirty="0"/>
              <a:t> chips </a:t>
            </a:r>
            <a:r>
              <a:rPr lang="nl-NL" dirty="0" err="1"/>
              <a:t>into</a:t>
            </a:r>
            <a:r>
              <a:rPr lang="nl-NL" dirty="0"/>
              <a:t> </a:t>
            </a:r>
            <a:r>
              <a:rPr lang="nl-NL" dirty="0" err="1"/>
              <a:t>this</a:t>
            </a:r>
            <a:r>
              <a:rPr lang="nl-NL" dirty="0"/>
              <a:t> new </a:t>
            </a:r>
            <a:r>
              <a:rPr lang="nl-NL" dirty="0" err="1"/>
              <a:t>thing</a:t>
            </a:r>
            <a:r>
              <a:rPr lang="nl-NL" dirty="0"/>
              <a:t>, </a:t>
            </a:r>
            <a:r>
              <a:rPr lang="nl-NL" dirty="0" err="1"/>
              <a:t>relearning</a:t>
            </a:r>
            <a:r>
              <a:rPr lang="nl-NL" dirty="0"/>
              <a:t> </a:t>
            </a:r>
            <a:r>
              <a:rPr lang="nl-NL" dirty="0" err="1"/>
              <a:t>some</a:t>
            </a:r>
            <a:r>
              <a:rPr lang="nl-NL" dirty="0"/>
              <a:t> stuff here </a:t>
            </a:r>
            <a:r>
              <a:rPr lang="nl-NL" dirty="0" err="1"/>
              <a:t>and</a:t>
            </a:r>
            <a:r>
              <a:rPr lang="nl-NL" dirty="0"/>
              <a:t> </a:t>
            </a:r>
            <a:r>
              <a:rPr lang="nl-NL" dirty="0" err="1"/>
              <a:t>there</a:t>
            </a:r>
            <a:r>
              <a:rPr lang="nl-NL" dirty="0"/>
              <a:t>, </a:t>
            </a:r>
            <a:r>
              <a:rPr lang="nl-NL" dirty="0" err="1"/>
              <a:t>only</a:t>
            </a:r>
            <a:r>
              <a:rPr lang="nl-NL" dirty="0"/>
              <a:t> </a:t>
            </a:r>
            <a:r>
              <a:rPr lang="nl-NL" dirty="0" err="1"/>
              <a:t>to</a:t>
            </a:r>
            <a:r>
              <a:rPr lang="nl-NL" dirty="0"/>
              <a:t> </a:t>
            </a:r>
            <a:r>
              <a:rPr lang="nl-NL" dirty="0" err="1"/>
              <a:t>see</a:t>
            </a:r>
            <a:r>
              <a:rPr lang="nl-NL" dirty="0"/>
              <a:t> GitHub </a:t>
            </a:r>
            <a:r>
              <a:rPr lang="nl-NL" dirty="0" err="1"/>
              <a:t>Copilot</a:t>
            </a:r>
            <a:r>
              <a:rPr lang="nl-NL" dirty="0"/>
              <a:t> </a:t>
            </a:r>
            <a:r>
              <a:rPr lang="nl-NL" dirty="0" err="1"/>
              <a:t>implement</a:t>
            </a:r>
            <a:r>
              <a:rPr lang="nl-NL" dirty="0"/>
              <a:t> </a:t>
            </a:r>
            <a:r>
              <a:rPr lang="nl-NL" dirty="0" err="1"/>
              <a:t>this</a:t>
            </a:r>
            <a:r>
              <a:rPr lang="nl-NL" dirty="0"/>
              <a:t> fancy new </a:t>
            </a:r>
            <a:r>
              <a:rPr lang="nl-NL" dirty="0" err="1"/>
              <a:t>thing</a:t>
            </a:r>
            <a:r>
              <a:rPr lang="nl-NL" dirty="0"/>
              <a:t> </a:t>
            </a:r>
            <a:r>
              <a:rPr lang="nl-NL" dirty="0" err="1"/>
              <a:t>only</a:t>
            </a:r>
            <a:r>
              <a:rPr lang="nl-NL" dirty="0"/>
              <a:t> 3 weeks later. Back </a:t>
            </a:r>
            <a:r>
              <a:rPr lang="nl-NL" dirty="0" err="1"/>
              <a:t>to</a:t>
            </a:r>
            <a:r>
              <a:rPr lang="nl-NL" dirty="0"/>
              <a:t> GitHub </a:t>
            </a:r>
            <a:r>
              <a:rPr lang="nl-NL" dirty="0" err="1"/>
              <a:t>it</a:t>
            </a:r>
            <a:r>
              <a:rPr lang="nl-NL" dirty="0"/>
              <a:t> was....</a:t>
            </a:r>
          </a:p>
          <a:p>
            <a:pPr marL="0" indent="0">
              <a:buNone/>
            </a:pPr>
            <a:endParaRPr lang="nl-NL" dirty="0"/>
          </a:p>
          <a:p>
            <a:pPr marL="0" indent="0">
              <a:buNone/>
            </a:pPr>
            <a:r>
              <a:rPr lang="nl-NL" err="1"/>
              <a:t>Moral</a:t>
            </a:r>
            <a:r>
              <a:rPr lang="nl-NL" dirty="0"/>
              <a:t> of </a:t>
            </a:r>
            <a:r>
              <a:rPr lang="nl-NL" err="1"/>
              <a:t>the</a:t>
            </a:r>
            <a:r>
              <a:rPr lang="nl-NL" dirty="0"/>
              <a:t> story: Speed </a:t>
            </a:r>
            <a:r>
              <a:rPr lang="nl-NL" err="1"/>
              <a:t>and</a:t>
            </a:r>
            <a:r>
              <a:rPr lang="nl-NL" dirty="0"/>
              <a:t> </a:t>
            </a:r>
            <a:r>
              <a:rPr lang="nl-NL" err="1"/>
              <a:t>curiosity</a:t>
            </a:r>
            <a:r>
              <a:rPr lang="nl-NL" dirty="0"/>
              <a:t> are </a:t>
            </a:r>
            <a:r>
              <a:rPr lang="nl-NL" err="1"/>
              <a:t>good</a:t>
            </a:r>
            <a:r>
              <a:rPr lang="nl-NL"/>
              <a:t>, but a </a:t>
            </a:r>
            <a:r>
              <a:rPr lang="nl-NL" err="1"/>
              <a:t>little</a:t>
            </a:r>
            <a:r>
              <a:rPr lang="nl-NL"/>
              <a:t> bit of patience </a:t>
            </a:r>
            <a:r>
              <a:rPr lang="nl-NL" err="1"/>
              <a:t>also</a:t>
            </a:r>
            <a:r>
              <a:rPr lang="nl-NL"/>
              <a:t> </a:t>
            </a:r>
            <a:r>
              <a:rPr lang="nl-NL" err="1"/>
              <a:t>goes</a:t>
            </a:r>
            <a:r>
              <a:rPr lang="nl-NL"/>
              <a:t> a long way. </a:t>
            </a:r>
            <a:endParaRPr lang="nl-NL"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a:extLst>
            <a:ext uri="{FF2B5EF4-FFF2-40B4-BE49-F238E27FC236}">
              <a16:creationId xmlns:a16="http://schemas.microsoft.com/office/drawing/2014/main" id="{E0B8F13C-8F53-ADAB-B37A-C5BEFDAD2EAC}"/>
            </a:ext>
          </a:extLst>
        </p:cNvPr>
        <p:cNvGrpSpPr/>
        <p:nvPr/>
      </p:nvGrpSpPr>
      <p:grpSpPr>
        <a:xfrm>
          <a:off x="0" y="0"/>
          <a:ext cx="0" cy="0"/>
          <a:chOff x="0" y="0"/>
          <a:chExt cx="0" cy="0"/>
        </a:xfrm>
      </p:grpSpPr>
      <p:sp>
        <p:nvSpPr>
          <p:cNvPr id="1754" name="Google Shape;1754;g15eb0fd1645_0_1436:notes">
            <a:extLst>
              <a:ext uri="{FF2B5EF4-FFF2-40B4-BE49-F238E27FC236}">
                <a16:creationId xmlns:a16="http://schemas.microsoft.com/office/drawing/2014/main" id="{4BEF46BE-FF9B-69C4-DA13-92E9E85746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5" name="Google Shape;1755;g15eb0fd1645_0_1436:notes">
            <a:extLst>
              <a:ext uri="{FF2B5EF4-FFF2-40B4-BE49-F238E27FC236}">
                <a16:creationId xmlns:a16="http://schemas.microsoft.com/office/drawing/2014/main" id="{B82B1991-E53F-A11C-01C6-425C173952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nl-NL" dirty="0"/>
              <a:t>It's </a:t>
            </a:r>
            <a:r>
              <a:rPr lang="nl-NL" dirty="0" err="1"/>
              <a:t>not</a:t>
            </a:r>
            <a:r>
              <a:rPr lang="nl-NL" dirty="0"/>
              <a:t> </a:t>
            </a:r>
            <a:r>
              <a:rPr lang="nl-NL" dirty="0" err="1"/>
              <a:t>so</a:t>
            </a:r>
            <a:r>
              <a:rPr lang="nl-NL" dirty="0"/>
              <a:t> </a:t>
            </a:r>
            <a:r>
              <a:rPr lang="nl-NL" dirty="0" err="1"/>
              <a:t>much</a:t>
            </a:r>
            <a:r>
              <a:rPr lang="nl-NL" dirty="0"/>
              <a:t> a 'step 1' as </a:t>
            </a:r>
            <a:r>
              <a:rPr lang="nl-NL" dirty="0" err="1"/>
              <a:t>it</a:t>
            </a:r>
            <a:r>
              <a:rPr lang="nl-NL" dirty="0"/>
              <a:t> </a:t>
            </a:r>
            <a:r>
              <a:rPr lang="nl-NL" dirty="0" err="1"/>
              <a:t>likely</a:t>
            </a:r>
            <a:r>
              <a:rPr lang="nl-NL" dirty="0"/>
              <a:t> is a 'step 0': </a:t>
            </a:r>
            <a:r>
              <a:rPr lang="nl-NL" dirty="0" err="1"/>
              <a:t>What</a:t>
            </a:r>
            <a:r>
              <a:rPr lang="nl-NL" dirty="0"/>
              <a:t> are our rules of engagement </a:t>
            </a:r>
            <a:r>
              <a:rPr lang="nl-NL" dirty="0" err="1"/>
              <a:t>when</a:t>
            </a:r>
            <a:r>
              <a:rPr lang="nl-NL" dirty="0"/>
              <a:t> </a:t>
            </a:r>
            <a:r>
              <a:rPr lang="nl-NL" dirty="0" err="1"/>
              <a:t>it</a:t>
            </a:r>
            <a:r>
              <a:rPr lang="nl-NL" dirty="0"/>
              <a:t> </a:t>
            </a:r>
            <a:r>
              <a:rPr lang="nl-NL" dirty="0" err="1"/>
              <a:t>comes</a:t>
            </a:r>
            <a:r>
              <a:rPr lang="nl-NL" dirty="0"/>
              <a:t> </a:t>
            </a:r>
            <a:r>
              <a:rPr lang="nl-NL" dirty="0" err="1"/>
              <a:t>to</a:t>
            </a:r>
            <a:r>
              <a:rPr lang="nl-NL" dirty="0"/>
              <a:t> AI? </a:t>
            </a:r>
          </a:p>
          <a:p>
            <a:pPr marL="0" indent="0">
              <a:buNone/>
            </a:pPr>
            <a:endParaRPr lang="nl-NL" dirty="0"/>
          </a:p>
          <a:p>
            <a:pPr marL="0" indent="0">
              <a:buNone/>
            </a:pPr>
            <a:r>
              <a:rPr lang="nl-NL" dirty="0" err="1"/>
              <a:t>Creating</a:t>
            </a:r>
            <a:r>
              <a:rPr lang="nl-NL" dirty="0"/>
              <a:t> </a:t>
            </a:r>
            <a:r>
              <a:rPr lang="nl-NL" dirty="0" err="1"/>
              <a:t>an</a:t>
            </a:r>
            <a:r>
              <a:rPr lang="nl-NL" dirty="0"/>
              <a:t> AI policy, </a:t>
            </a:r>
            <a:r>
              <a:rPr lang="nl-NL" dirty="0" err="1"/>
              <a:t>if</a:t>
            </a:r>
            <a:r>
              <a:rPr lang="nl-NL" dirty="0"/>
              <a:t> </a:t>
            </a:r>
            <a:r>
              <a:rPr lang="nl-NL" dirty="0" err="1"/>
              <a:t>you</a:t>
            </a:r>
            <a:r>
              <a:rPr lang="nl-NL" dirty="0"/>
              <a:t> </a:t>
            </a:r>
            <a:r>
              <a:rPr lang="nl-NL" dirty="0" err="1"/>
              <a:t>haven't</a:t>
            </a:r>
            <a:r>
              <a:rPr lang="nl-NL" dirty="0"/>
              <a:t> </a:t>
            </a:r>
            <a:r>
              <a:rPr lang="nl-NL" dirty="0" err="1"/>
              <a:t>done</a:t>
            </a:r>
            <a:r>
              <a:rPr lang="nl-NL" dirty="0"/>
              <a:t> </a:t>
            </a:r>
            <a:r>
              <a:rPr lang="nl-NL" dirty="0" err="1"/>
              <a:t>so</a:t>
            </a:r>
            <a:r>
              <a:rPr lang="nl-NL" dirty="0"/>
              <a:t> </a:t>
            </a:r>
            <a:r>
              <a:rPr lang="nl-NL" dirty="0" err="1"/>
              <a:t>already</a:t>
            </a:r>
            <a:r>
              <a:rPr lang="nl-NL" dirty="0"/>
              <a:t>, </a:t>
            </a:r>
            <a:r>
              <a:rPr lang="nl-NL" dirty="0" err="1"/>
              <a:t>should</a:t>
            </a:r>
            <a:r>
              <a:rPr lang="nl-NL" dirty="0"/>
              <a:t> </a:t>
            </a:r>
            <a:r>
              <a:rPr lang="nl-NL" dirty="0" err="1"/>
              <a:t>be</a:t>
            </a:r>
            <a:r>
              <a:rPr lang="nl-NL" dirty="0"/>
              <a:t> at </a:t>
            </a:r>
            <a:r>
              <a:rPr lang="nl-NL" dirty="0" err="1"/>
              <a:t>the</a:t>
            </a:r>
            <a:r>
              <a:rPr lang="nl-NL" dirty="0"/>
              <a:t> top of </a:t>
            </a:r>
            <a:r>
              <a:rPr lang="nl-NL" dirty="0" err="1"/>
              <a:t>your</a:t>
            </a:r>
            <a:r>
              <a:rPr lang="nl-NL" dirty="0"/>
              <a:t> </a:t>
            </a:r>
            <a:r>
              <a:rPr lang="nl-NL" dirty="0" err="1"/>
              <a:t>priorities</a:t>
            </a:r>
            <a:r>
              <a:rPr lang="nl-NL" dirty="0"/>
              <a:t> </a:t>
            </a:r>
            <a:r>
              <a:rPr lang="nl-NL" i="1" dirty="0"/>
              <a:t>right </a:t>
            </a:r>
            <a:r>
              <a:rPr lang="nl-NL" i="1" dirty="0" err="1"/>
              <a:t>now</a:t>
            </a:r>
            <a:r>
              <a:rPr lang="nl-NL" dirty="0"/>
              <a:t>. It </a:t>
            </a:r>
            <a:r>
              <a:rPr lang="nl-NL" dirty="0" err="1"/>
              <a:t>makes</a:t>
            </a:r>
            <a:r>
              <a:rPr lang="nl-NL" dirty="0"/>
              <a:t> </a:t>
            </a:r>
            <a:r>
              <a:rPr lang="nl-NL" dirty="0" err="1"/>
              <a:t>clear</a:t>
            </a:r>
            <a:r>
              <a:rPr lang="nl-NL" dirty="0"/>
              <a:t> </a:t>
            </a:r>
            <a:r>
              <a:rPr lang="nl-NL" dirty="0" err="1"/>
              <a:t>what</a:t>
            </a:r>
            <a:r>
              <a:rPr lang="nl-NL" dirty="0"/>
              <a:t> is </a:t>
            </a:r>
            <a:r>
              <a:rPr lang="nl-NL" dirty="0" err="1"/>
              <a:t>and</a:t>
            </a:r>
            <a:r>
              <a:rPr lang="nl-NL" dirty="0"/>
              <a:t> </a:t>
            </a:r>
            <a:r>
              <a:rPr lang="nl-NL" dirty="0" err="1"/>
              <a:t>isn't</a:t>
            </a:r>
            <a:r>
              <a:rPr lang="nl-NL" dirty="0"/>
              <a:t> </a:t>
            </a:r>
            <a:r>
              <a:rPr lang="nl-NL" dirty="0" err="1"/>
              <a:t>allowed</a:t>
            </a:r>
            <a:r>
              <a:rPr lang="nl-NL" dirty="0"/>
              <a:t>, </a:t>
            </a:r>
            <a:r>
              <a:rPr lang="nl-NL" dirty="0" err="1"/>
              <a:t>and</a:t>
            </a:r>
            <a:r>
              <a:rPr lang="nl-NL" dirty="0"/>
              <a:t> </a:t>
            </a:r>
            <a:r>
              <a:rPr lang="nl-NL" dirty="0" err="1"/>
              <a:t>can</a:t>
            </a:r>
            <a:r>
              <a:rPr lang="nl-NL" dirty="0"/>
              <a:t> help </a:t>
            </a:r>
            <a:r>
              <a:rPr lang="nl-NL" dirty="0" err="1"/>
              <a:t>create</a:t>
            </a:r>
            <a:r>
              <a:rPr lang="nl-NL" dirty="0"/>
              <a:t> </a:t>
            </a:r>
            <a:r>
              <a:rPr lang="nl-NL" dirty="0" err="1"/>
              <a:t>perspective</a:t>
            </a:r>
            <a:r>
              <a:rPr lang="nl-NL" dirty="0"/>
              <a:t> </a:t>
            </a:r>
            <a:r>
              <a:rPr lang="nl-NL" dirty="0" err="1"/>
              <a:t>for</a:t>
            </a:r>
            <a:r>
              <a:rPr lang="nl-NL" dirty="0"/>
              <a:t> </a:t>
            </a:r>
            <a:r>
              <a:rPr lang="nl-NL" dirty="0" err="1"/>
              <a:t>those</a:t>
            </a:r>
            <a:r>
              <a:rPr lang="nl-NL" dirty="0"/>
              <a:t> employees </a:t>
            </a:r>
            <a:r>
              <a:rPr lang="nl-NL" dirty="0" err="1"/>
              <a:t>who</a:t>
            </a:r>
            <a:r>
              <a:rPr lang="nl-NL" dirty="0"/>
              <a:t> </a:t>
            </a:r>
            <a:r>
              <a:rPr lang="nl-NL" dirty="0" err="1"/>
              <a:t>cannot</a:t>
            </a:r>
            <a:r>
              <a:rPr lang="nl-NL" dirty="0"/>
              <a:t> </a:t>
            </a:r>
            <a:r>
              <a:rPr lang="nl-NL" dirty="0" err="1"/>
              <a:t>wait</a:t>
            </a:r>
            <a:r>
              <a:rPr lang="nl-NL" dirty="0"/>
              <a:t> </a:t>
            </a:r>
            <a:r>
              <a:rPr lang="nl-NL" dirty="0" err="1"/>
              <a:t>to</a:t>
            </a:r>
            <a:r>
              <a:rPr lang="nl-NL" dirty="0"/>
              <a:t> get </a:t>
            </a:r>
            <a:r>
              <a:rPr lang="nl-NL" dirty="0" err="1"/>
              <a:t>started</a:t>
            </a:r>
            <a:r>
              <a:rPr lang="nl-NL" dirty="0"/>
              <a:t> </a:t>
            </a:r>
            <a:r>
              <a:rPr lang="nl-NL" dirty="0" err="1"/>
              <a:t>with</a:t>
            </a:r>
            <a:r>
              <a:rPr lang="nl-NL" dirty="0"/>
              <a:t> (gen)AI </a:t>
            </a:r>
            <a:r>
              <a:rPr lang="nl-NL" dirty="0" err="1"/>
              <a:t>applications</a:t>
            </a:r>
            <a:r>
              <a:rPr lang="nl-NL" dirty="0"/>
              <a:t> </a:t>
            </a:r>
            <a:r>
              <a:rPr lang="nl-NL" dirty="0" err="1"/>
              <a:t>and</a:t>
            </a:r>
            <a:r>
              <a:rPr lang="nl-NL" dirty="0"/>
              <a:t> tools. </a:t>
            </a:r>
            <a:br>
              <a:rPr lang="en-US" dirty="0"/>
            </a:br>
            <a:br>
              <a:rPr lang="en-US" dirty="0"/>
            </a:br>
            <a:r>
              <a:rPr lang="nl-NL" dirty="0" err="1"/>
              <a:t>However</a:t>
            </a:r>
            <a:r>
              <a:rPr lang="nl-NL" dirty="0"/>
              <a:t>, a </a:t>
            </a:r>
            <a:r>
              <a:rPr lang="nl-NL" dirty="0" err="1"/>
              <a:t>lacking</a:t>
            </a:r>
            <a:r>
              <a:rPr lang="nl-NL" dirty="0"/>
              <a:t> AI policy </a:t>
            </a:r>
            <a:r>
              <a:rPr lang="nl-NL" dirty="0" err="1"/>
              <a:t>can</a:t>
            </a:r>
            <a:r>
              <a:rPr lang="nl-NL" dirty="0"/>
              <a:t> </a:t>
            </a:r>
            <a:r>
              <a:rPr lang="nl-NL" dirty="0" err="1"/>
              <a:t>just</a:t>
            </a:r>
            <a:r>
              <a:rPr lang="nl-NL" dirty="0"/>
              <a:t> as </a:t>
            </a:r>
            <a:r>
              <a:rPr lang="nl-NL" dirty="0" err="1"/>
              <a:t>easily</a:t>
            </a:r>
            <a:r>
              <a:rPr lang="nl-NL" dirty="0"/>
              <a:t> </a:t>
            </a:r>
            <a:r>
              <a:rPr lang="nl-NL" dirty="0" err="1"/>
              <a:t>create</a:t>
            </a:r>
            <a:r>
              <a:rPr lang="nl-NL" dirty="0"/>
              <a:t> more </a:t>
            </a:r>
            <a:r>
              <a:rPr lang="nl-NL" dirty="0" err="1"/>
              <a:t>problems</a:t>
            </a:r>
            <a:r>
              <a:rPr lang="nl-NL" dirty="0"/>
              <a:t> </a:t>
            </a:r>
            <a:r>
              <a:rPr lang="nl-NL" dirty="0" err="1"/>
              <a:t>than</a:t>
            </a:r>
            <a:r>
              <a:rPr lang="nl-NL" dirty="0"/>
              <a:t> </a:t>
            </a:r>
            <a:r>
              <a:rPr lang="nl-NL" dirty="0" err="1"/>
              <a:t>it</a:t>
            </a:r>
            <a:r>
              <a:rPr lang="nl-NL" dirty="0"/>
              <a:t> </a:t>
            </a:r>
            <a:r>
              <a:rPr lang="nl-NL" dirty="0" err="1"/>
              <a:t>solves</a:t>
            </a:r>
            <a:r>
              <a:rPr lang="nl-NL" dirty="0"/>
              <a:t> </a:t>
            </a:r>
            <a:r>
              <a:rPr lang="nl-NL" dirty="0" err="1"/>
              <a:t>depending</a:t>
            </a:r>
            <a:r>
              <a:rPr lang="nl-NL" dirty="0"/>
              <a:t> on </a:t>
            </a:r>
            <a:r>
              <a:rPr lang="nl-NL" dirty="0" err="1"/>
              <a:t>what's</a:t>
            </a:r>
            <a:r>
              <a:rPr lang="nl-NL" dirty="0"/>
              <a:t> in </a:t>
            </a:r>
            <a:r>
              <a:rPr lang="nl-NL" dirty="0" err="1"/>
              <a:t>there</a:t>
            </a:r>
            <a:r>
              <a:rPr lang="nl-NL" dirty="0"/>
              <a:t>. Worst case scenario, </a:t>
            </a:r>
            <a:r>
              <a:rPr lang="nl-NL" dirty="0" err="1"/>
              <a:t>people</a:t>
            </a:r>
            <a:r>
              <a:rPr lang="nl-NL" dirty="0"/>
              <a:t> </a:t>
            </a:r>
            <a:r>
              <a:rPr lang="nl-NL" dirty="0" err="1"/>
              <a:t>ignore</a:t>
            </a:r>
            <a:r>
              <a:rPr lang="nl-NL" dirty="0"/>
              <a:t> </a:t>
            </a:r>
            <a:r>
              <a:rPr lang="nl-NL" dirty="0" err="1"/>
              <a:t>your</a:t>
            </a:r>
            <a:r>
              <a:rPr lang="nl-NL" dirty="0"/>
              <a:t> policy in </a:t>
            </a:r>
            <a:r>
              <a:rPr lang="nl-NL" dirty="0" err="1"/>
              <a:t>favor</a:t>
            </a:r>
            <a:r>
              <a:rPr lang="nl-NL" dirty="0"/>
              <a:t> of </a:t>
            </a:r>
            <a:r>
              <a:rPr lang="nl-NL" dirty="0" err="1"/>
              <a:t>trying</a:t>
            </a:r>
            <a:r>
              <a:rPr lang="nl-NL" dirty="0"/>
              <a:t> out </a:t>
            </a:r>
            <a:r>
              <a:rPr lang="nl-NL" dirty="0" err="1"/>
              <a:t>that</a:t>
            </a:r>
            <a:r>
              <a:rPr lang="nl-NL" dirty="0"/>
              <a:t> </a:t>
            </a:r>
            <a:r>
              <a:rPr lang="nl-NL" dirty="0" err="1"/>
              <a:t>shiny</a:t>
            </a:r>
            <a:r>
              <a:rPr lang="nl-NL" dirty="0"/>
              <a:t> new </a:t>
            </a:r>
            <a:r>
              <a:rPr lang="nl-NL" dirty="0" err="1"/>
              <a:t>thing</a:t>
            </a:r>
            <a:r>
              <a:rPr lang="nl-NL" dirty="0"/>
              <a:t>, </a:t>
            </a:r>
            <a:r>
              <a:rPr lang="nl-NL" dirty="0" err="1"/>
              <a:t>and</a:t>
            </a:r>
            <a:r>
              <a:rPr lang="nl-NL" dirty="0"/>
              <a:t> end up </a:t>
            </a:r>
            <a:r>
              <a:rPr lang="nl-NL" dirty="0" err="1"/>
              <a:t>sharing</a:t>
            </a:r>
            <a:r>
              <a:rPr lang="nl-NL" dirty="0"/>
              <a:t> data </a:t>
            </a:r>
            <a:r>
              <a:rPr lang="nl-NL" dirty="0" err="1"/>
              <a:t>that</a:t>
            </a:r>
            <a:r>
              <a:rPr lang="nl-NL" dirty="0"/>
              <a:t> </a:t>
            </a:r>
            <a:r>
              <a:rPr lang="nl-NL" dirty="0" err="1"/>
              <a:t>they</a:t>
            </a:r>
            <a:r>
              <a:rPr lang="nl-NL" dirty="0"/>
              <a:t> </a:t>
            </a:r>
            <a:r>
              <a:rPr lang="nl-NL" dirty="0" err="1"/>
              <a:t>really</a:t>
            </a:r>
            <a:r>
              <a:rPr lang="nl-NL" dirty="0"/>
              <a:t> </a:t>
            </a:r>
            <a:r>
              <a:rPr lang="nl-NL" dirty="0" err="1"/>
              <a:t>should</a:t>
            </a:r>
            <a:r>
              <a:rPr lang="nl-NL" dirty="0"/>
              <a:t> </a:t>
            </a:r>
            <a:r>
              <a:rPr lang="nl-NL" dirty="0" err="1"/>
              <a:t>not</a:t>
            </a:r>
            <a:r>
              <a:rPr lang="nl-NL" dirty="0"/>
              <a:t> have </a:t>
            </a:r>
            <a:r>
              <a:rPr lang="nl-NL" dirty="0" err="1"/>
              <a:t>with</a:t>
            </a:r>
            <a:r>
              <a:rPr lang="nl-NL" dirty="0"/>
              <a:t> a tool </a:t>
            </a:r>
            <a:r>
              <a:rPr lang="nl-NL" dirty="0" err="1"/>
              <a:t>that</a:t>
            </a:r>
            <a:r>
              <a:rPr lang="nl-NL" dirty="0"/>
              <a:t>, in </a:t>
            </a:r>
            <a:r>
              <a:rPr lang="nl-NL" dirty="0" err="1"/>
              <a:t>it's</a:t>
            </a:r>
            <a:r>
              <a:rPr lang="nl-NL" dirty="0"/>
              <a:t> free form, has no data </a:t>
            </a:r>
            <a:r>
              <a:rPr lang="nl-NL" dirty="0" err="1"/>
              <a:t>protection</a:t>
            </a:r>
            <a:r>
              <a:rPr lang="nl-NL" dirty="0"/>
              <a:t> </a:t>
            </a:r>
            <a:r>
              <a:rPr lang="nl-NL" dirty="0" err="1"/>
              <a:t>policies</a:t>
            </a:r>
            <a:r>
              <a:rPr lang="nl-NL" dirty="0"/>
              <a:t> in </a:t>
            </a:r>
            <a:r>
              <a:rPr lang="nl-NL" dirty="0" err="1"/>
              <a:t>place</a:t>
            </a:r>
            <a:r>
              <a:rPr lang="nl-NL" dirty="0"/>
              <a:t>. Data </a:t>
            </a:r>
            <a:r>
              <a:rPr lang="nl-NL" dirty="0" err="1"/>
              <a:t>leaks</a:t>
            </a:r>
            <a:r>
              <a:rPr lang="nl-NL" dirty="0"/>
              <a:t> </a:t>
            </a:r>
            <a:r>
              <a:rPr lang="nl-NL" dirty="0" err="1"/>
              <a:t>abound</a:t>
            </a:r>
            <a:r>
              <a:rPr lang="nl-NL" dirty="0"/>
              <a:t>....</a:t>
            </a:r>
            <a:r>
              <a:rPr lang="nl-NL" dirty="0" err="1"/>
              <a:t>And</a:t>
            </a:r>
            <a:r>
              <a:rPr lang="nl-NL" dirty="0"/>
              <a:t> yes, </a:t>
            </a:r>
            <a:r>
              <a:rPr lang="nl-NL" dirty="0" err="1"/>
              <a:t>we've</a:t>
            </a:r>
            <a:r>
              <a:rPr lang="nl-NL" dirty="0"/>
              <a:t> had multiple </a:t>
            </a:r>
            <a:r>
              <a:rPr lang="nl-NL" dirty="0" err="1"/>
              <a:t>customers</a:t>
            </a:r>
            <a:r>
              <a:rPr lang="nl-NL" dirty="0"/>
              <a:t> approach </a:t>
            </a:r>
            <a:r>
              <a:rPr lang="nl-NL" dirty="0" err="1"/>
              <a:t>DevOn</a:t>
            </a:r>
            <a:r>
              <a:rPr lang="nl-NL" dirty="0"/>
              <a:t> </a:t>
            </a:r>
            <a:r>
              <a:rPr lang="nl-NL" dirty="0" err="1"/>
              <a:t>with</a:t>
            </a:r>
            <a:r>
              <a:rPr lang="nl-NL" dirty="0"/>
              <a:t> </a:t>
            </a:r>
            <a:r>
              <a:rPr lang="nl-NL" dirty="0" err="1"/>
              <a:t>this</a:t>
            </a:r>
            <a:r>
              <a:rPr lang="nl-NL" dirty="0"/>
              <a:t> single </a:t>
            </a:r>
            <a:r>
              <a:rPr lang="nl-NL" dirty="0" err="1"/>
              <a:t>problem</a:t>
            </a:r>
            <a:r>
              <a:rPr lang="nl-NL" dirty="0"/>
              <a:t>, </a:t>
            </a:r>
            <a:r>
              <a:rPr lang="nl-NL" dirty="0" err="1"/>
              <a:t>when</a:t>
            </a:r>
            <a:r>
              <a:rPr lang="nl-NL" dirty="0"/>
              <a:t> </a:t>
            </a:r>
            <a:r>
              <a:rPr lang="nl-NL" dirty="0" err="1"/>
              <a:t>it</a:t>
            </a:r>
            <a:r>
              <a:rPr lang="nl-NL" dirty="0"/>
              <a:t> was </a:t>
            </a:r>
            <a:r>
              <a:rPr lang="nl-NL" dirty="0" err="1"/>
              <a:t>already</a:t>
            </a:r>
            <a:r>
              <a:rPr lang="nl-NL" dirty="0"/>
              <a:t> </a:t>
            </a:r>
            <a:r>
              <a:rPr lang="nl-NL" dirty="0" err="1"/>
              <a:t>too</a:t>
            </a:r>
            <a:r>
              <a:rPr lang="nl-NL" dirty="0"/>
              <a:t> late.</a:t>
            </a:r>
            <a:br>
              <a:rPr lang="nl-NL" dirty="0"/>
            </a:br>
            <a:br>
              <a:rPr lang="nl-NL" dirty="0"/>
            </a:br>
            <a:r>
              <a:rPr lang="nl-NL" dirty="0" err="1"/>
              <a:t>Let's</a:t>
            </a:r>
            <a:r>
              <a:rPr lang="nl-NL" dirty="0"/>
              <a:t> </a:t>
            </a:r>
            <a:r>
              <a:rPr lang="nl-NL" dirty="0" err="1"/>
              <a:t>dive</a:t>
            </a:r>
            <a:r>
              <a:rPr lang="nl-NL" dirty="0"/>
              <a:t> </a:t>
            </a:r>
            <a:r>
              <a:rPr lang="nl-NL" dirty="0" err="1"/>
              <a:t>into</a:t>
            </a:r>
            <a:r>
              <a:rPr lang="nl-NL" dirty="0"/>
              <a:t> </a:t>
            </a:r>
            <a:r>
              <a:rPr lang="nl-NL" dirty="0" err="1"/>
              <a:t>what</a:t>
            </a:r>
            <a:r>
              <a:rPr lang="nl-NL" dirty="0"/>
              <a:t> I </a:t>
            </a:r>
            <a:r>
              <a:rPr lang="nl-NL" dirty="0" err="1"/>
              <a:t>think</a:t>
            </a:r>
            <a:r>
              <a:rPr lang="nl-NL" dirty="0"/>
              <a:t> are must-</a:t>
            </a:r>
            <a:r>
              <a:rPr lang="nl-NL" dirty="0" err="1"/>
              <a:t>haves</a:t>
            </a:r>
            <a:r>
              <a:rPr lang="nl-NL" dirty="0"/>
              <a:t> </a:t>
            </a:r>
            <a:r>
              <a:rPr lang="nl-NL" dirty="0" err="1"/>
              <a:t>for</a:t>
            </a:r>
            <a:r>
              <a:rPr lang="nl-NL" dirty="0"/>
              <a:t> </a:t>
            </a:r>
            <a:r>
              <a:rPr lang="nl-NL" dirty="0" err="1"/>
              <a:t>your</a:t>
            </a:r>
            <a:r>
              <a:rPr lang="nl-NL" dirty="0"/>
              <a:t> AI policy, </a:t>
            </a:r>
            <a:r>
              <a:rPr lang="nl-NL" dirty="0" err="1"/>
              <a:t>then</a:t>
            </a:r>
            <a:r>
              <a:rPr lang="nl-NL" dirty="0"/>
              <a:t> follow up </a:t>
            </a:r>
            <a:r>
              <a:rPr lang="nl-NL" dirty="0" err="1"/>
              <a:t>with</a:t>
            </a:r>
            <a:r>
              <a:rPr lang="nl-NL" dirty="0"/>
              <a:t> making </a:t>
            </a:r>
            <a:r>
              <a:rPr lang="nl-NL" dirty="0" err="1"/>
              <a:t>expected</a:t>
            </a:r>
            <a:r>
              <a:rPr lang="nl-NL" dirty="0"/>
              <a:t> </a:t>
            </a:r>
            <a:r>
              <a:rPr lang="nl-NL" dirty="0" err="1"/>
              <a:t>behavior</a:t>
            </a:r>
            <a:r>
              <a:rPr lang="nl-NL" dirty="0"/>
              <a:t> </a:t>
            </a:r>
            <a:r>
              <a:rPr lang="nl-NL" dirty="0" err="1"/>
              <a:t>the</a:t>
            </a:r>
            <a:r>
              <a:rPr lang="nl-NL" dirty="0"/>
              <a:t> </a:t>
            </a:r>
            <a:r>
              <a:rPr lang="nl-NL" dirty="0" err="1"/>
              <a:t>path</a:t>
            </a:r>
            <a:r>
              <a:rPr lang="nl-NL" dirty="0"/>
              <a:t> of </a:t>
            </a:r>
            <a:r>
              <a:rPr lang="nl-NL" dirty="0" err="1"/>
              <a:t>least</a:t>
            </a:r>
            <a:r>
              <a:rPr lang="nl-NL" dirty="0"/>
              <a:t> </a:t>
            </a:r>
            <a:r>
              <a:rPr lang="nl-NL" dirty="0" err="1"/>
              <a:t>resistance</a:t>
            </a:r>
            <a:r>
              <a:rPr lang="nl-NL" dirty="0"/>
              <a:t>. </a:t>
            </a:r>
            <a:r>
              <a:rPr lang="nl-NL" dirty="0" err="1"/>
              <a:t>All</a:t>
            </a:r>
            <a:r>
              <a:rPr lang="nl-NL" dirty="0"/>
              <a:t> in </a:t>
            </a:r>
            <a:r>
              <a:rPr lang="nl-NL" dirty="0" err="1"/>
              <a:t>the</a:t>
            </a:r>
            <a:r>
              <a:rPr lang="nl-NL" dirty="0"/>
              <a:t> name of </a:t>
            </a:r>
            <a:r>
              <a:rPr lang="nl-NL" dirty="0" err="1"/>
              <a:t>preventing</a:t>
            </a:r>
            <a:r>
              <a:rPr lang="nl-NL" dirty="0"/>
              <a:t> </a:t>
            </a:r>
            <a:r>
              <a:rPr lang="nl-NL" dirty="0" err="1"/>
              <a:t>Shadow</a:t>
            </a:r>
            <a:r>
              <a:rPr lang="nl-NL" dirty="0"/>
              <a:t> AI! </a:t>
            </a:r>
          </a:p>
        </p:txBody>
      </p:sp>
    </p:spTree>
    <p:extLst>
      <p:ext uri="{BB962C8B-B14F-4D97-AF65-F5344CB8AC3E}">
        <p14:creationId xmlns:p14="http://schemas.microsoft.com/office/powerpoint/2010/main" val="4097059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a:extLst>
            <a:ext uri="{FF2B5EF4-FFF2-40B4-BE49-F238E27FC236}">
              <a16:creationId xmlns:a16="http://schemas.microsoft.com/office/drawing/2014/main" id="{69DE02F2-153D-D390-B8A0-A2E9C6EED521}"/>
            </a:ext>
          </a:extLst>
        </p:cNvPr>
        <p:cNvGrpSpPr/>
        <p:nvPr/>
      </p:nvGrpSpPr>
      <p:grpSpPr>
        <a:xfrm>
          <a:off x="0" y="0"/>
          <a:ext cx="0" cy="0"/>
          <a:chOff x="0" y="0"/>
          <a:chExt cx="0" cy="0"/>
        </a:xfrm>
      </p:grpSpPr>
      <p:sp>
        <p:nvSpPr>
          <p:cNvPr id="1703" name="Google Shape;1703;ge34544eb2f_0_123:notes">
            <a:extLst>
              <a:ext uri="{FF2B5EF4-FFF2-40B4-BE49-F238E27FC236}">
                <a16:creationId xmlns:a16="http://schemas.microsoft.com/office/drawing/2014/main" id="{D9D2B9C6-9F47-F56B-1880-0AF7833F83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4" name="Google Shape;1704;ge34544eb2f_0_123:notes">
            <a:extLst>
              <a:ext uri="{FF2B5EF4-FFF2-40B4-BE49-F238E27FC236}">
                <a16:creationId xmlns:a16="http://schemas.microsoft.com/office/drawing/2014/main" id="{A8B79ABA-7347-BE91-3C54-BD01AF0322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I saw this excellent post from Jenny Ouyang who in turn referenced Joel Salinas on Substack: </a:t>
            </a:r>
            <a:r>
              <a:rPr lang="en-US" dirty="0">
                <a:hlinkClick r:id="rId3"/>
              </a:rPr>
              <a:t>Don’t Let AI Fool Your Vision: The 6-Step Guide To Creating An AI Policy</a:t>
            </a:r>
            <a:r>
              <a:rPr lang="en-US" dirty="0"/>
              <a:t>. In it, Jenny &amp; Joel describe a few essential elements that should be in or around an effective AI policy, if you want it to actually work. We've seen the same in our own environment: Way too often policies come down to a list of all the things you're </a:t>
            </a:r>
            <a:r>
              <a:rPr lang="en-US" b="1" dirty="0"/>
              <a:t>not </a:t>
            </a:r>
            <a:r>
              <a:rPr lang="en-US"/>
              <a:t>allowed to do, rather than help guide your behaviors to the things you </a:t>
            </a:r>
            <a:r>
              <a:rPr lang="en-US" b="1"/>
              <a:t>are </a:t>
            </a:r>
            <a:r>
              <a:rPr lang="en-US"/>
              <a:t>allowed to do. </a:t>
            </a:r>
            <a:endParaRPr lang="en-US" dirty="0"/>
          </a:p>
          <a:p>
            <a:pPr marL="0" indent="0">
              <a:buNone/>
            </a:pPr>
            <a:endParaRPr lang="en-US" dirty="0"/>
          </a:p>
          <a:p>
            <a:pPr marL="0" indent="0">
              <a:buNone/>
            </a:pPr>
            <a:r>
              <a:rPr lang="en-US" dirty="0"/>
              <a:t>Funnily enough, in </a:t>
            </a:r>
            <a:r>
              <a:rPr lang="en-US" err="1"/>
              <a:t>DevOn's</a:t>
            </a:r>
            <a:r>
              <a:rPr lang="en-US"/>
              <a:t> work we've subconsciously helped companies adopt a lot of these same elements, but the post by J&amp;J above describes it far clearer than we did up until then. As such, these points are heavily inspired by them! </a:t>
            </a:r>
          </a:p>
          <a:p>
            <a:pPr marL="0" indent="0">
              <a:buNone/>
            </a:pPr>
            <a:endParaRPr lang="en-US" dirty="0"/>
          </a:p>
          <a:p>
            <a:pPr marL="0" indent="0">
              <a:buNone/>
            </a:pPr>
            <a:r>
              <a:rPr lang="en-US" dirty="0"/>
              <a:t>First up: Purpose. Why is &lt;company&gt; engaging with AI in the first place? Why should anyone care? If you're the baker on the corner of the street, well...What's the benefit then? Note that that purpose should go beyond just benefits (generally something around 'productivity', 'unlocking creativity' or something along the lines of speed/reduction of cost etc.), but also say something about </a:t>
            </a:r>
            <a:r>
              <a:rPr lang="en-US" b="1" dirty="0"/>
              <a:t>how AI should interact with your existing company values</a:t>
            </a:r>
            <a:r>
              <a:rPr lang="en-US" dirty="0"/>
              <a:t>. I.e..: If you're famous for good customer care, you could say that the usage of AI at &lt;company&gt; will only serve to improve that human connection further rather than be a detriment. </a:t>
            </a:r>
          </a:p>
          <a:p>
            <a:pPr marL="0" indent="0">
              <a:buNone/>
            </a:pPr>
            <a:endParaRPr lang="en-US" dirty="0"/>
          </a:p>
          <a:p>
            <a:pPr marL="0" indent="0">
              <a:buNone/>
            </a:pPr>
            <a:r>
              <a:rPr lang="en-US" b="1" dirty="0"/>
              <a:t>Next, Guiding principes or decision filters</a:t>
            </a:r>
            <a:r>
              <a:rPr lang="en-US" dirty="0"/>
              <a:t>. A bit esoteric but important nonetheless: What basic values can we use to evaluate whether to use AI for a certain usecase</a:t>
            </a:r>
            <a:r>
              <a:rPr lang="en-US"/>
              <a:t>, yes or no? Some companies have expanded this to a short yes/no checklist where giving a "no" to any question means an automatic "better not to use AI here then" as response. </a:t>
            </a:r>
          </a:p>
          <a:p>
            <a:pPr marL="0" indent="0">
              <a:buNone/>
            </a:pPr>
            <a:endParaRPr lang="en-US" dirty="0"/>
          </a:p>
          <a:p>
            <a:pPr marL="0" indent="0">
              <a:buNone/>
            </a:pPr>
            <a:r>
              <a:rPr lang="en-US" b="1" dirty="0"/>
              <a:t>After that</a:t>
            </a:r>
            <a:r>
              <a:rPr lang="en-US" dirty="0"/>
              <a:t>, some </a:t>
            </a:r>
            <a:r>
              <a:rPr lang="en-US" b="1" err="1"/>
              <a:t>Usecases</a:t>
            </a:r>
            <a:r>
              <a:rPr lang="en-US" dirty="0"/>
              <a:t>. But not just positive ones, also some </a:t>
            </a:r>
            <a:r>
              <a:rPr lang="en-US" b="1" dirty="0"/>
              <a:t>negative</a:t>
            </a:r>
            <a:r>
              <a:rPr lang="en-US" dirty="0"/>
              <a:t> ones! Positive </a:t>
            </a:r>
            <a:r>
              <a:rPr lang="en-US" err="1"/>
              <a:t>usecases</a:t>
            </a:r>
            <a:r>
              <a:rPr lang="en-US"/>
              <a:t> give a clear indication of 'definitely start using AI here, even as a jumping off point to get more creative later', and can help those who are struggling to find something 'new' to apply AI to. That isn't even necessary most of the time, just applying it to your day-to-day work is already often a gamechanger. </a:t>
            </a:r>
          </a:p>
          <a:p>
            <a:pPr marL="0" indent="0">
              <a:buNone/>
            </a:pPr>
            <a:r>
              <a:rPr lang="en-US" dirty="0"/>
              <a:t>But </a:t>
            </a:r>
            <a:r>
              <a:rPr lang="en-US" b="1" dirty="0"/>
              <a:t>negative </a:t>
            </a:r>
            <a:r>
              <a:rPr lang="en-US" err="1"/>
              <a:t>usecases</a:t>
            </a:r>
            <a:r>
              <a:rPr lang="en-US" dirty="0"/>
              <a:t> give a very clear indication of where ABSOLUTELY NOT to use AI. Think stuff like 'automatically choose whether to pay out an insurance claim without any human oversight' or 'decide whether to interview an applicant yes or no' as absolute no-go's. People can then use these two lists to further extrapolate whether their envisioned </a:t>
            </a:r>
            <a:r>
              <a:rPr lang="en-US" err="1"/>
              <a:t>usecase</a:t>
            </a:r>
            <a:r>
              <a:rPr lang="en-US"/>
              <a:t> is safe to approach or not. </a:t>
            </a:r>
          </a:p>
          <a:p>
            <a:pPr marL="0" indent="0">
              <a:buNone/>
            </a:pPr>
            <a:endParaRPr lang="en-US" dirty="0"/>
          </a:p>
          <a:p>
            <a:pPr marL="0" indent="0">
              <a:buNone/>
            </a:pPr>
            <a:r>
              <a:rPr lang="en-US" b="1" dirty="0"/>
              <a:t>Then, </a:t>
            </a:r>
            <a:r>
              <a:rPr lang="en-US" dirty="0"/>
              <a:t>the last two steps: First is to have some kind of review &amp; oversight (the example named in the post above is a good one: '</a:t>
            </a:r>
            <a:r>
              <a:rPr lang="en-US" i="1" dirty="0"/>
              <a:t>Any AI-generated content is reviewed by a designated human lead before publication</a:t>
            </a:r>
            <a:r>
              <a:rPr lang="en-US"/>
              <a:t>', including a process when and how to update the AI policy itself. This is a rapidly changing world and our policies should reflect that, after all! </a:t>
            </a:r>
          </a:p>
          <a:p>
            <a:pPr marL="0" indent="0">
              <a:buNone/>
            </a:pPr>
            <a:r>
              <a:rPr lang="en-US" dirty="0"/>
              <a:t>Second is to actually go out and train people on this stuff! Don't assume that just because you sent out a policy via mail, </a:t>
            </a:r>
            <a:r>
              <a:rPr lang="en-US" dirty="0" err="1"/>
              <a:t>Sharepoint</a:t>
            </a:r>
            <a:r>
              <a:rPr lang="en-US" dirty="0"/>
              <a:t> or other communication methods, it's actually going to get read and live. Organize awareness sessions, point people to channels where they can ask their questions (like a community), and use all the feedback you get from this to further bolster either your policy, your AI vision, tool selection or all of the above. </a:t>
            </a:r>
            <a:br>
              <a:rPr lang="en-US" dirty="0"/>
            </a:br>
            <a:br>
              <a:rPr lang="en-US" dirty="0"/>
            </a:br>
            <a:br>
              <a:rPr lang="en-US" dirty="0"/>
            </a:br>
            <a:br>
              <a:rPr lang="en-US" dirty="0"/>
            </a:br>
            <a:endParaRPr lang="en-US"/>
          </a:p>
        </p:txBody>
      </p:sp>
    </p:spTree>
    <p:extLst>
      <p:ext uri="{BB962C8B-B14F-4D97-AF65-F5344CB8AC3E}">
        <p14:creationId xmlns:p14="http://schemas.microsoft.com/office/powerpoint/2010/main" val="750195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a:extLst>
            <a:ext uri="{FF2B5EF4-FFF2-40B4-BE49-F238E27FC236}">
              <a16:creationId xmlns:a16="http://schemas.microsoft.com/office/drawing/2014/main" id="{6A5D2405-CEA4-B139-732A-4EF2D7840B56}"/>
            </a:ext>
          </a:extLst>
        </p:cNvPr>
        <p:cNvGrpSpPr/>
        <p:nvPr/>
      </p:nvGrpSpPr>
      <p:grpSpPr>
        <a:xfrm>
          <a:off x="0" y="0"/>
          <a:ext cx="0" cy="0"/>
          <a:chOff x="0" y="0"/>
          <a:chExt cx="0" cy="0"/>
        </a:xfrm>
      </p:grpSpPr>
      <p:sp>
        <p:nvSpPr>
          <p:cNvPr id="1754" name="Google Shape;1754;g15eb0fd1645_0_1436:notes">
            <a:extLst>
              <a:ext uri="{FF2B5EF4-FFF2-40B4-BE49-F238E27FC236}">
                <a16:creationId xmlns:a16="http://schemas.microsoft.com/office/drawing/2014/main" id="{B3BA5004-F46D-8493-EF41-2ED2EC0E13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5" name="Google Shape;1755;g15eb0fd1645_0_1436:notes">
            <a:extLst>
              <a:ext uri="{FF2B5EF4-FFF2-40B4-BE49-F238E27FC236}">
                <a16:creationId xmlns:a16="http://schemas.microsoft.com/office/drawing/2014/main" id="{99681054-4865-E83B-F843-18F3CFCAB51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nl-NL" dirty="0" err="1"/>
              <a:t>If</a:t>
            </a:r>
            <a:r>
              <a:rPr lang="nl-NL" dirty="0"/>
              <a:t> the AI policy is in </a:t>
            </a:r>
            <a:r>
              <a:rPr lang="nl-NL" dirty="0" err="1"/>
              <a:t>place</a:t>
            </a:r>
            <a:r>
              <a:rPr lang="nl-NL" dirty="0"/>
              <a:t> </a:t>
            </a:r>
            <a:r>
              <a:rPr lang="nl-NL" dirty="0" err="1"/>
              <a:t>and</a:t>
            </a:r>
            <a:r>
              <a:rPr lang="nl-NL" dirty="0"/>
              <a:t> well-</a:t>
            </a:r>
            <a:r>
              <a:rPr lang="nl-NL" dirty="0" err="1"/>
              <a:t>communicated</a:t>
            </a:r>
            <a:r>
              <a:rPr lang="nl-NL" dirty="0"/>
              <a:t>, we </a:t>
            </a:r>
            <a:r>
              <a:rPr lang="nl-NL" dirty="0" err="1"/>
              <a:t>can</a:t>
            </a:r>
            <a:r>
              <a:rPr lang="nl-NL" dirty="0"/>
              <a:t> (or </a:t>
            </a:r>
            <a:r>
              <a:rPr lang="nl-NL" dirty="0" err="1"/>
              <a:t>should</a:t>
            </a:r>
            <a:r>
              <a:rPr lang="nl-NL" dirty="0"/>
              <a:t> have </a:t>
            </a:r>
            <a:r>
              <a:rPr lang="nl-NL" dirty="0" err="1"/>
              <a:t>already</a:t>
            </a:r>
            <a:r>
              <a:rPr lang="nl-NL" dirty="0"/>
              <a:t> ;)) </a:t>
            </a:r>
            <a:r>
              <a:rPr lang="nl-NL" dirty="0" err="1"/>
              <a:t>work</a:t>
            </a:r>
            <a:r>
              <a:rPr lang="nl-NL" dirty="0"/>
              <a:t>(</a:t>
            </a:r>
            <a:r>
              <a:rPr lang="nl-NL" dirty="0" err="1"/>
              <a:t>ed</a:t>
            </a:r>
            <a:r>
              <a:rPr lang="nl-NL" dirty="0"/>
              <a:t>) on creating a path of least resistance. </a:t>
            </a:r>
            <a:r>
              <a:rPr lang="nl-NL" dirty="0" err="1"/>
              <a:t>Imagine</a:t>
            </a:r>
            <a:r>
              <a:rPr lang="nl-NL" dirty="0"/>
              <a:t> </a:t>
            </a:r>
            <a:r>
              <a:rPr lang="nl-NL" dirty="0" err="1"/>
              <a:t>you're</a:t>
            </a:r>
            <a:r>
              <a:rPr lang="nl-NL" dirty="0"/>
              <a:t> </a:t>
            </a:r>
            <a:r>
              <a:rPr lang="nl-NL" dirty="0" err="1"/>
              <a:t>describing</a:t>
            </a:r>
            <a:r>
              <a:rPr lang="nl-NL" dirty="0"/>
              <a:t> </a:t>
            </a:r>
            <a:r>
              <a:rPr lang="nl-NL" dirty="0" err="1"/>
              <a:t>the</a:t>
            </a:r>
            <a:r>
              <a:rPr lang="nl-NL" dirty="0"/>
              <a:t> </a:t>
            </a:r>
            <a:r>
              <a:rPr lang="nl-NL" dirty="0" err="1"/>
              <a:t>ideal</a:t>
            </a:r>
            <a:r>
              <a:rPr lang="nl-NL" dirty="0"/>
              <a:t> </a:t>
            </a:r>
            <a:r>
              <a:rPr lang="nl-NL" dirty="0" err="1"/>
              <a:t>behavior</a:t>
            </a:r>
            <a:r>
              <a:rPr lang="nl-NL" dirty="0"/>
              <a:t> </a:t>
            </a:r>
            <a:r>
              <a:rPr lang="nl-NL" dirty="0" err="1"/>
              <a:t>you'd</a:t>
            </a:r>
            <a:r>
              <a:rPr lang="nl-NL" dirty="0"/>
              <a:t> like </a:t>
            </a:r>
            <a:r>
              <a:rPr lang="nl-NL" dirty="0" err="1"/>
              <a:t>to</a:t>
            </a:r>
            <a:r>
              <a:rPr lang="nl-NL" dirty="0"/>
              <a:t> </a:t>
            </a:r>
            <a:r>
              <a:rPr lang="nl-NL" dirty="0" err="1"/>
              <a:t>see</a:t>
            </a:r>
            <a:r>
              <a:rPr lang="nl-NL" dirty="0"/>
              <a:t> in </a:t>
            </a:r>
            <a:r>
              <a:rPr lang="nl-NL" dirty="0" err="1"/>
              <a:t>your</a:t>
            </a:r>
            <a:r>
              <a:rPr lang="nl-NL" dirty="0"/>
              <a:t> AI policy. </a:t>
            </a:r>
            <a:r>
              <a:rPr lang="nl-NL" dirty="0" err="1"/>
              <a:t>Then</a:t>
            </a:r>
            <a:r>
              <a:rPr lang="nl-NL" dirty="0"/>
              <a:t>, follow </a:t>
            </a:r>
            <a:r>
              <a:rPr lang="nl-NL" dirty="0" err="1"/>
              <a:t>that</a:t>
            </a:r>
            <a:r>
              <a:rPr lang="nl-NL" dirty="0"/>
              <a:t> up </a:t>
            </a:r>
            <a:r>
              <a:rPr lang="nl-NL" dirty="0" err="1"/>
              <a:t>by</a:t>
            </a:r>
            <a:r>
              <a:rPr lang="nl-NL" dirty="0"/>
              <a:t> making </a:t>
            </a:r>
            <a:r>
              <a:rPr lang="nl-NL" dirty="0" err="1"/>
              <a:t>that</a:t>
            </a:r>
            <a:r>
              <a:rPr lang="nl-NL" dirty="0"/>
              <a:t> </a:t>
            </a:r>
            <a:r>
              <a:rPr lang="nl-NL" dirty="0" err="1"/>
              <a:t>ideal</a:t>
            </a:r>
            <a:r>
              <a:rPr lang="nl-NL" dirty="0"/>
              <a:t> </a:t>
            </a:r>
            <a:r>
              <a:rPr lang="nl-NL" dirty="0" err="1"/>
              <a:t>behavior</a:t>
            </a:r>
            <a:r>
              <a:rPr lang="nl-NL" dirty="0"/>
              <a:t> </a:t>
            </a:r>
            <a:r>
              <a:rPr lang="nl-NL" dirty="0" err="1"/>
              <a:t>actually</a:t>
            </a:r>
            <a:r>
              <a:rPr lang="nl-NL" dirty="0"/>
              <a:t> easy </a:t>
            </a:r>
            <a:r>
              <a:rPr lang="nl-NL" dirty="0" err="1"/>
              <a:t>to</a:t>
            </a:r>
            <a:r>
              <a:rPr lang="nl-NL" dirty="0"/>
              <a:t> do! </a:t>
            </a:r>
          </a:p>
          <a:p>
            <a:pPr marL="0" indent="0">
              <a:buNone/>
            </a:pPr>
            <a:endParaRPr lang="nl-NL" dirty="0"/>
          </a:p>
          <a:p>
            <a:pPr marL="0" indent="0">
              <a:buNone/>
            </a:pPr>
            <a:r>
              <a:rPr lang="nl-NL" dirty="0"/>
              <a:t>A </a:t>
            </a:r>
            <a:r>
              <a:rPr lang="nl-NL" err="1"/>
              <a:t>good</a:t>
            </a:r>
            <a:r>
              <a:rPr lang="nl-NL" dirty="0"/>
              <a:t> </a:t>
            </a:r>
            <a:r>
              <a:rPr lang="nl-NL" err="1"/>
              <a:t>example</a:t>
            </a:r>
            <a:r>
              <a:rPr lang="nl-NL" dirty="0"/>
              <a:t> I </a:t>
            </a:r>
            <a:r>
              <a:rPr lang="nl-NL" err="1"/>
              <a:t>can</a:t>
            </a:r>
            <a:r>
              <a:rPr lang="nl-NL"/>
              <a:t> show live here is as </a:t>
            </a:r>
            <a:r>
              <a:rPr lang="nl-NL" err="1"/>
              <a:t>follows</a:t>
            </a:r>
            <a:r>
              <a:rPr lang="nl-NL"/>
              <a:t>:</a:t>
            </a:r>
            <a:endParaRPr lang="nl-NL" dirty="0"/>
          </a:p>
          <a:p>
            <a:pPr marL="171450" indent="-171450">
              <a:buFont typeface="Calibri"/>
              <a:buChar char="-"/>
            </a:pPr>
            <a:r>
              <a:rPr lang="nl-NL" err="1"/>
              <a:t>Let's</a:t>
            </a:r>
            <a:r>
              <a:rPr lang="nl-NL" dirty="0"/>
              <a:t> say </a:t>
            </a:r>
            <a:r>
              <a:rPr lang="nl-NL" err="1"/>
              <a:t>usage</a:t>
            </a:r>
            <a:r>
              <a:rPr lang="nl-NL" dirty="0"/>
              <a:t> of public </a:t>
            </a:r>
            <a:r>
              <a:rPr lang="nl-NL" err="1"/>
              <a:t>ChatGPT</a:t>
            </a:r>
            <a:r>
              <a:rPr lang="nl-NL" dirty="0"/>
              <a:t> (chatgpt.com) is </a:t>
            </a:r>
            <a:r>
              <a:rPr lang="nl-NL" err="1"/>
              <a:t>disallowed</a:t>
            </a:r>
            <a:r>
              <a:rPr lang="nl-NL" dirty="0"/>
              <a:t>. It's </a:t>
            </a:r>
            <a:r>
              <a:rPr lang="nl-NL" err="1"/>
              <a:t>still</a:t>
            </a:r>
            <a:r>
              <a:rPr lang="nl-NL" dirty="0"/>
              <a:t> a page on </a:t>
            </a:r>
            <a:r>
              <a:rPr lang="nl-NL" err="1"/>
              <a:t>the</a:t>
            </a:r>
            <a:r>
              <a:rPr lang="nl-NL" dirty="0"/>
              <a:t> public internet </a:t>
            </a:r>
            <a:r>
              <a:rPr lang="nl-NL" err="1"/>
              <a:t>and</a:t>
            </a:r>
            <a:r>
              <a:rPr lang="nl-NL" dirty="0"/>
              <a:t> </a:t>
            </a:r>
            <a:r>
              <a:rPr lang="nl-NL" err="1"/>
              <a:t>it's</a:t>
            </a:r>
            <a:r>
              <a:rPr lang="nl-NL" dirty="0"/>
              <a:t> been in </a:t>
            </a:r>
            <a:r>
              <a:rPr lang="nl-NL" err="1"/>
              <a:t>the</a:t>
            </a:r>
            <a:r>
              <a:rPr lang="nl-NL" dirty="0"/>
              <a:t> </a:t>
            </a:r>
            <a:r>
              <a:rPr lang="nl-NL" err="1"/>
              <a:t>news</a:t>
            </a:r>
            <a:r>
              <a:rPr lang="nl-NL"/>
              <a:t> plenty.</a:t>
            </a:r>
          </a:p>
          <a:p>
            <a:pPr marL="171450" indent="-171450">
              <a:buFont typeface="Calibri"/>
              <a:buChar char="-"/>
            </a:pPr>
            <a:r>
              <a:rPr lang="nl-NL" dirty="0"/>
              <a:t>Most companies have </a:t>
            </a:r>
            <a:r>
              <a:rPr lang="nl-NL" dirty="0" err="1"/>
              <a:t>something</a:t>
            </a:r>
            <a:r>
              <a:rPr lang="nl-NL" dirty="0"/>
              <a:t> like a company VPN (</a:t>
            </a:r>
            <a:r>
              <a:rPr lang="nl-NL" dirty="0" err="1"/>
              <a:t>for</a:t>
            </a:r>
            <a:r>
              <a:rPr lang="nl-NL" dirty="0"/>
              <a:t> remote) </a:t>
            </a:r>
            <a:r>
              <a:rPr lang="nl-NL" dirty="0" err="1"/>
              <a:t>and</a:t>
            </a:r>
            <a:r>
              <a:rPr lang="nl-NL" dirty="0"/>
              <a:t>/or </a:t>
            </a:r>
            <a:r>
              <a:rPr lang="nl-NL" dirty="0" err="1"/>
              <a:t>their</a:t>
            </a:r>
            <a:r>
              <a:rPr lang="nl-NL" dirty="0"/>
              <a:t> </a:t>
            </a:r>
            <a:r>
              <a:rPr lang="nl-NL" dirty="0" err="1"/>
              <a:t>own</a:t>
            </a:r>
            <a:r>
              <a:rPr lang="nl-NL" dirty="0"/>
              <a:t> wifi-setup in offices, </a:t>
            </a:r>
            <a:r>
              <a:rPr lang="nl-NL" dirty="0" err="1"/>
              <a:t>so</a:t>
            </a:r>
            <a:r>
              <a:rPr lang="nl-NL" dirty="0"/>
              <a:t> </a:t>
            </a:r>
            <a:r>
              <a:rPr lang="nl-NL" dirty="0" err="1"/>
              <a:t>network</a:t>
            </a:r>
            <a:r>
              <a:rPr lang="nl-NL" dirty="0"/>
              <a:t> </a:t>
            </a:r>
            <a:r>
              <a:rPr lang="nl-NL" dirty="0" err="1"/>
              <a:t>configuration</a:t>
            </a:r>
            <a:r>
              <a:rPr lang="nl-NL" dirty="0"/>
              <a:t> is </a:t>
            </a:r>
            <a:r>
              <a:rPr lang="nl-NL" dirty="0" err="1"/>
              <a:t>something</a:t>
            </a:r>
            <a:r>
              <a:rPr lang="nl-NL" dirty="0"/>
              <a:t> we </a:t>
            </a:r>
            <a:r>
              <a:rPr lang="nl-NL" dirty="0" err="1"/>
              <a:t>can</a:t>
            </a:r>
            <a:r>
              <a:rPr lang="nl-NL" dirty="0"/>
              <a:t> alter </a:t>
            </a:r>
            <a:r>
              <a:rPr lang="nl-NL" dirty="0" err="1"/>
              <a:t>ourselves</a:t>
            </a:r>
            <a:r>
              <a:rPr lang="nl-NL" dirty="0"/>
              <a:t>.</a:t>
            </a:r>
          </a:p>
          <a:p>
            <a:pPr marL="171450" indent="-171450">
              <a:buFont typeface="Calibri"/>
              <a:buChar char="-"/>
            </a:pPr>
            <a:r>
              <a:rPr lang="nl-NL" err="1"/>
              <a:t>What</a:t>
            </a:r>
            <a:r>
              <a:rPr lang="nl-NL" dirty="0"/>
              <a:t> </a:t>
            </a:r>
            <a:r>
              <a:rPr lang="nl-NL" err="1"/>
              <a:t>if</a:t>
            </a:r>
            <a:r>
              <a:rPr lang="nl-NL" dirty="0"/>
              <a:t>, </a:t>
            </a:r>
            <a:r>
              <a:rPr lang="nl-NL" err="1"/>
              <a:t>rather</a:t>
            </a:r>
            <a:r>
              <a:rPr lang="nl-NL" dirty="0"/>
              <a:t> </a:t>
            </a:r>
            <a:r>
              <a:rPr lang="nl-NL" err="1"/>
              <a:t>than</a:t>
            </a:r>
            <a:r>
              <a:rPr lang="nl-NL" dirty="0"/>
              <a:t> </a:t>
            </a:r>
            <a:r>
              <a:rPr lang="nl-NL" err="1"/>
              <a:t>allowing</a:t>
            </a:r>
            <a:r>
              <a:rPr lang="nl-NL" dirty="0"/>
              <a:t> </a:t>
            </a:r>
            <a:r>
              <a:rPr lang="nl-NL" err="1"/>
              <a:t>people</a:t>
            </a:r>
            <a:r>
              <a:rPr lang="nl-NL" dirty="0"/>
              <a:t> </a:t>
            </a:r>
            <a:r>
              <a:rPr lang="nl-NL" err="1"/>
              <a:t>to</a:t>
            </a:r>
            <a:r>
              <a:rPr lang="nl-NL" dirty="0"/>
              <a:t> </a:t>
            </a:r>
            <a:r>
              <a:rPr lang="nl-NL" err="1"/>
              <a:t>connect</a:t>
            </a:r>
            <a:r>
              <a:rPr lang="nl-NL" dirty="0"/>
              <a:t> </a:t>
            </a:r>
            <a:r>
              <a:rPr lang="nl-NL" err="1"/>
              <a:t>to</a:t>
            </a:r>
            <a:r>
              <a:rPr lang="nl-NL" dirty="0"/>
              <a:t> websites like chatgpt.com, we </a:t>
            </a:r>
            <a:r>
              <a:rPr lang="nl-NL" err="1"/>
              <a:t>automatically</a:t>
            </a:r>
            <a:r>
              <a:rPr lang="nl-NL" dirty="0"/>
              <a:t> </a:t>
            </a:r>
            <a:r>
              <a:rPr lang="nl-NL" err="1"/>
              <a:t>redirect</a:t>
            </a:r>
            <a:r>
              <a:rPr lang="nl-NL" dirty="0"/>
              <a:t> </a:t>
            </a:r>
            <a:r>
              <a:rPr lang="nl-NL" err="1"/>
              <a:t>them</a:t>
            </a:r>
            <a:r>
              <a:rPr lang="nl-NL" dirty="0"/>
              <a:t> (</a:t>
            </a:r>
            <a:r>
              <a:rPr lang="nl-NL" err="1"/>
              <a:t>when</a:t>
            </a:r>
            <a:r>
              <a:rPr lang="nl-NL" dirty="0"/>
              <a:t> </a:t>
            </a:r>
            <a:r>
              <a:rPr lang="nl-NL" err="1"/>
              <a:t>connected</a:t>
            </a:r>
            <a:r>
              <a:rPr lang="nl-NL" dirty="0"/>
              <a:t> </a:t>
            </a:r>
            <a:r>
              <a:rPr lang="nl-NL" err="1"/>
              <a:t>to</a:t>
            </a:r>
            <a:r>
              <a:rPr lang="nl-NL" dirty="0"/>
              <a:t> company VPN </a:t>
            </a:r>
            <a:r>
              <a:rPr lang="nl-NL" err="1"/>
              <a:t>and</a:t>
            </a:r>
            <a:r>
              <a:rPr lang="nl-NL" dirty="0"/>
              <a:t>/or company wifi) </a:t>
            </a:r>
            <a:r>
              <a:rPr lang="nl-NL" err="1"/>
              <a:t>to</a:t>
            </a:r>
            <a:r>
              <a:rPr lang="nl-NL" dirty="0"/>
              <a:t> a page of </a:t>
            </a:r>
            <a:r>
              <a:rPr lang="nl-NL" err="1"/>
              <a:t>our</a:t>
            </a:r>
            <a:r>
              <a:rPr lang="nl-NL" dirty="0"/>
              <a:t> </a:t>
            </a:r>
            <a:r>
              <a:rPr lang="nl-NL" err="1"/>
              <a:t>choosing</a:t>
            </a:r>
            <a:r>
              <a:rPr lang="nl-NL" dirty="0"/>
              <a:t>? Say, </a:t>
            </a:r>
            <a:r>
              <a:rPr lang="nl-NL" err="1"/>
              <a:t>an</a:t>
            </a:r>
            <a:r>
              <a:rPr lang="nl-NL" dirty="0"/>
              <a:t> </a:t>
            </a:r>
            <a:r>
              <a:rPr lang="nl-NL" err="1"/>
              <a:t>internal</a:t>
            </a:r>
            <a:r>
              <a:rPr lang="nl-NL" dirty="0"/>
              <a:t> </a:t>
            </a:r>
            <a:r>
              <a:rPr lang="nl-NL" err="1"/>
              <a:t>sharepoint</a:t>
            </a:r>
            <a:r>
              <a:rPr lang="nl-NL" dirty="0"/>
              <a:t> or wiki-page </a:t>
            </a:r>
            <a:r>
              <a:rPr lang="nl-NL" err="1"/>
              <a:t>that</a:t>
            </a:r>
            <a:r>
              <a:rPr lang="nl-NL" dirty="0"/>
              <a:t> has a short summary of </a:t>
            </a:r>
            <a:r>
              <a:rPr lang="nl-NL" err="1"/>
              <a:t>our</a:t>
            </a:r>
            <a:r>
              <a:rPr lang="nl-NL" dirty="0"/>
              <a:t> policy (</a:t>
            </a:r>
            <a:r>
              <a:rPr lang="nl-NL" err="1"/>
              <a:t>to</a:t>
            </a:r>
            <a:r>
              <a:rPr lang="nl-NL" dirty="0"/>
              <a:t> </a:t>
            </a:r>
            <a:r>
              <a:rPr lang="nl-NL" err="1"/>
              <a:t>explain</a:t>
            </a:r>
            <a:r>
              <a:rPr lang="nl-NL" dirty="0"/>
              <a:t> </a:t>
            </a:r>
            <a:r>
              <a:rPr lang="nl-NL" err="1"/>
              <a:t>why</a:t>
            </a:r>
            <a:r>
              <a:rPr lang="nl-NL" dirty="0"/>
              <a:t> </a:t>
            </a:r>
            <a:r>
              <a:rPr lang="nl-NL" err="1"/>
              <a:t>people</a:t>
            </a:r>
            <a:r>
              <a:rPr lang="nl-NL" dirty="0"/>
              <a:t> </a:t>
            </a:r>
            <a:r>
              <a:rPr lang="nl-NL" err="1"/>
              <a:t>ended</a:t>
            </a:r>
            <a:r>
              <a:rPr lang="nl-NL"/>
              <a:t> up </a:t>
            </a:r>
            <a:r>
              <a:rPr lang="nl-NL" err="1"/>
              <a:t>there</a:t>
            </a:r>
            <a:r>
              <a:rPr lang="nl-NL"/>
              <a:t>)? </a:t>
            </a:r>
          </a:p>
          <a:p>
            <a:pPr marL="171450" indent="-171450">
              <a:buFont typeface="Calibri"/>
              <a:buChar char="-"/>
            </a:pPr>
            <a:r>
              <a:rPr lang="nl-NL" b="1" dirty="0"/>
              <a:t>Bonus points </a:t>
            </a:r>
            <a:r>
              <a:rPr lang="nl-NL" err="1"/>
              <a:t>if</a:t>
            </a:r>
            <a:r>
              <a:rPr lang="nl-NL" dirty="0"/>
              <a:t> </a:t>
            </a:r>
            <a:r>
              <a:rPr lang="nl-NL" err="1"/>
              <a:t>rather</a:t>
            </a:r>
            <a:r>
              <a:rPr lang="nl-NL" dirty="0"/>
              <a:t> </a:t>
            </a:r>
            <a:r>
              <a:rPr lang="nl-NL" err="1"/>
              <a:t>than</a:t>
            </a:r>
            <a:r>
              <a:rPr lang="nl-NL" dirty="0"/>
              <a:t> </a:t>
            </a:r>
            <a:r>
              <a:rPr lang="nl-NL" err="1"/>
              <a:t>just</a:t>
            </a:r>
            <a:r>
              <a:rPr lang="nl-NL" dirty="0"/>
              <a:t> </a:t>
            </a:r>
            <a:r>
              <a:rPr lang="nl-NL" err="1"/>
              <a:t>redirecting</a:t>
            </a:r>
            <a:r>
              <a:rPr lang="nl-NL" dirty="0"/>
              <a:t> </a:t>
            </a:r>
            <a:r>
              <a:rPr lang="nl-NL" err="1"/>
              <a:t>people</a:t>
            </a:r>
            <a:r>
              <a:rPr lang="nl-NL" dirty="0"/>
              <a:t> </a:t>
            </a:r>
            <a:r>
              <a:rPr lang="nl-NL" err="1"/>
              <a:t>to</a:t>
            </a:r>
            <a:r>
              <a:rPr lang="nl-NL" dirty="0"/>
              <a:t> a source of information, </a:t>
            </a:r>
            <a:r>
              <a:rPr lang="nl-NL" err="1"/>
              <a:t>you</a:t>
            </a:r>
            <a:r>
              <a:rPr lang="nl-NL" dirty="0"/>
              <a:t> </a:t>
            </a:r>
            <a:r>
              <a:rPr lang="nl-NL" err="1"/>
              <a:t>also</a:t>
            </a:r>
            <a:r>
              <a:rPr lang="nl-NL" dirty="0"/>
              <a:t> </a:t>
            </a:r>
            <a:r>
              <a:rPr lang="nl-NL" err="1"/>
              <a:t>connect</a:t>
            </a:r>
            <a:r>
              <a:rPr lang="nl-NL" dirty="0"/>
              <a:t> </a:t>
            </a:r>
            <a:r>
              <a:rPr lang="nl-NL" err="1"/>
              <a:t>them</a:t>
            </a:r>
            <a:r>
              <a:rPr lang="nl-NL" dirty="0"/>
              <a:t> </a:t>
            </a:r>
            <a:r>
              <a:rPr lang="nl-NL" err="1"/>
              <a:t>to</a:t>
            </a:r>
            <a:r>
              <a:rPr lang="nl-NL" dirty="0"/>
              <a:t> </a:t>
            </a:r>
            <a:r>
              <a:rPr lang="nl-NL" err="1"/>
              <a:t>the</a:t>
            </a:r>
            <a:r>
              <a:rPr lang="nl-NL" dirty="0"/>
              <a:t> tools </a:t>
            </a:r>
            <a:r>
              <a:rPr lang="nl-NL" err="1"/>
              <a:t>that</a:t>
            </a:r>
            <a:r>
              <a:rPr lang="nl-NL" dirty="0"/>
              <a:t> </a:t>
            </a:r>
            <a:r>
              <a:rPr lang="nl-NL" b="1" dirty="0"/>
              <a:t>are </a:t>
            </a:r>
            <a:r>
              <a:rPr lang="nl-NL" dirty="0"/>
              <a:t>allowed. For </a:t>
            </a:r>
            <a:r>
              <a:rPr lang="nl-NL" err="1"/>
              <a:t>example</a:t>
            </a:r>
            <a:r>
              <a:rPr lang="nl-NL" dirty="0"/>
              <a:t>, </a:t>
            </a:r>
            <a:r>
              <a:rPr lang="nl-NL" err="1"/>
              <a:t>an</a:t>
            </a:r>
            <a:r>
              <a:rPr lang="nl-NL" dirty="0"/>
              <a:t> </a:t>
            </a:r>
            <a:r>
              <a:rPr lang="nl-NL" err="1"/>
              <a:t>internally</a:t>
            </a:r>
            <a:r>
              <a:rPr lang="nl-NL" dirty="0"/>
              <a:t> </a:t>
            </a:r>
            <a:r>
              <a:rPr lang="nl-NL" err="1"/>
              <a:t>hosted</a:t>
            </a:r>
            <a:r>
              <a:rPr lang="nl-NL" dirty="0"/>
              <a:t> (via </a:t>
            </a:r>
            <a:r>
              <a:rPr lang="nl-NL" err="1"/>
              <a:t>Azure</a:t>
            </a:r>
            <a:r>
              <a:rPr lang="nl-NL" dirty="0"/>
              <a:t> </a:t>
            </a:r>
            <a:r>
              <a:rPr lang="nl-NL" err="1"/>
              <a:t>OpenAI</a:t>
            </a:r>
            <a:r>
              <a:rPr lang="nl-NL" dirty="0"/>
              <a:t> Services like I </a:t>
            </a:r>
            <a:r>
              <a:rPr lang="nl-NL" err="1"/>
              <a:t>did</a:t>
            </a:r>
            <a:r>
              <a:rPr lang="nl-NL" dirty="0"/>
              <a:t>) </a:t>
            </a:r>
            <a:r>
              <a:rPr lang="nl-NL" err="1"/>
              <a:t>genAI</a:t>
            </a:r>
            <a:r>
              <a:rPr lang="nl-NL" dirty="0"/>
              <a:t> </a:t>
            </a:r>
            <a:r>
              <a:rPr lang="nl-NL" err="1"/>
              <a:t>chatbot</a:t>
            </a:r>
            <a:r>
              <a:rPr lang="nl-NL" dirty="0"/>
              <a:t>. On </a:t>
            </a:r>
            <a:r>
              <a:rPr lang="nl-NL" err="1"/>
              <a:t>the</a:t>
            </a:r>
            <a:r>
              <a:rPr lang="nl-NL" dirty="0"/>
              <a:t> page </a:t>
            </a:r>
            <a:r>
              <a:rPr lang="nl-NL" err="1"/>
              <a:t>that</a:t>
            </a:r>
            <a:r>
              <a:rPr lang="nl-NL" dirty="0"/>
              <a:t> </a:t>
            </a:r>
            <a:r>
              <a:rPr lang="nl-NL" err="1"/>
              <a:t>people</a:t>
            </a:r>
            <a:r>
              <a:rPr lang="nl-NL" dirty="0"/>
              <a:t> are </a:t>
            </a:r>
            <a:r>
              <a:rPr lang="nl-NL" err="1"/>
              <a:t>redirected</a:t>
            </a:r>
            <a:r>
              <a:rPr lang="nl-NL" dirty="0"/>
              <a:t> </a:t>
            </a:r>
            <a:r>
              <a:rPr lang="nl-NL" err="1"/>
              <a:t>to</a:t>
            </a:r>
            <a:r>
              <a:rPr lang="nl-NL" dirty="0"/>
              <a:t>, </a:t>
            </a:r>
            <a:r>
              <a:rPr lang="nl-NL" err="1"/>
              <a:t>they</a:t>
            </a:r>
            <a:r>
              <a:rPr lang="nl-NL" dirty="0"/>
              <a:t> </a:t>
            </a:r>
            <a:r>
              <a:rPr lang="nl-NL" err="1"/>
              <a:t>can</a:t>
            </a:r>
            <a:r>
              <a:rPr lang="nl-NL" dirty="0"/>
              <a:t> </a:t>
            </a:r>
            <a:r>
              <a:rPr lang="nl-NL" err="1"/>
              <a:t>find</a:t>
            </a:r>
            <a:r>
              <a:rPr lang="nl-NL" dirty="0"/>
              <a:t> </a:t>
            </a:r>
            <a:r>
              <a:rPr lang="nl-NL" err="1"/>
              <a:t>instructions</a:t>
            </a:r>
            <a:r>
              <a:rPr lang="nl-NL" dirty="0"/>
              <a:t> on </a:t>
            </a:r>
            <a:r>
              <a:rPr lang="nl-NL" err="1"/>
              <a:t>how</a:t>
            </a:r>
            <a:r>
              <a:rPr lang="nl-NL" dirty="0"/>
              <a:t> </a:t>
            </a:r>
            <a:r>
              <a:rPr lang="nl-NL" err="1"/>
              <a:t>to</a:t>
            </a:r>
            <a:r>
              <a:rPr lang="nl-NL" dirty="0"/>
              <a:t> get access </a:t>
            </a:r>
            <a:r>
              <a:rPr lang="nl-NL" err="1"/>
              <a:t>and</a:t>
            </a:r>
            <a:r>
              <a:rPr lang="nl-NL" dirty="0"/>
              <a:t> </a:t>
            </a:r>
            <a:r>
              <a:rPr lang="nl-NL" err="1"/>
              <a:t>what</a:t>
            </a:r>
            <a:r>
              <a:rPr lang="nl-NL" dirty="0"/>
              <a:t> is </a:t>
            </a:r>
            <a:r>
              <a:rPr lang="nl-NL" err="1"/>
              <a:t>and</a:t>
            </a:r>
            <a:r>
              <a:rPr lang="nl-NL" dirty="0"/>
              <a:t> </a:t>
            </a:r>
            <a:r>
              <a:rPr lang="nl-NL" err="1"/>
              <a:t>isn't</a:t>
            </a:r>
            <a:r>
              <a:rPr lang="nl-NL" dirty="0"/>
              <a:t> </a:t>
            </a:r>
            <a:r>
              <a:rPr lang="nl-NL" err="1"/>
              <a:t>allowed</a:t>
            </a:r>
            <a:r>
              <a:rPr lang="nl-NL" dirty="0"/>
              <a:t> </a:t>
            </a:r>
            <a:r>
              <a:rPr lang="nl-NL" err="1"/>
              <a:t>to</a:t>
            </a:r>
            <a:r>
              <a:rPr lang="nl-NL" dirty="0"/>
              <a:t> do </a:t>
            </a:r>
            <a:r>
              <a:rPr lang="nl-NL" err="1"/>
              <a:t>with</a:t>
            </a:r>
            <a:r>
              <a:rPr lang="nl-NL" dirty="0"/>
              <a:t> </a:t>
            </a:r>
            <a:r>
              <a:rPr lang="nl-NL" err="1"/>
              <a:t>this</a:t>
            </a:r>
            <a:r>
              <a:rPr lang="nl-NL" dirty="0"/>
              <a:t> </a:t>
            </a:r>
            <a:r>
              <a:rPr lang="nl-NL" err="1"/>
              <a:t>nice</a:t>
            </a:r>
            <a:r>
              <a:rPr lang="nl-NL" dirty="0"/>
              <a:t> </a:t>
            </a:r>
            <a:r>
              <a:rPr lang="nl-NL" err="1"/>
              <a:t>little</a:t>
            </a:r>
            <a:r>
              <a:rPr lang="nl-NL"/>
              <a:t> tool, </a:t>
            </a:r>
            <a:r>
              <a:rPr lang="nl-NL" err="1"/>
              <a:t>where</a:t>
            </a:r>
            <a:r>
              <a:rPr lang="nl-NL"/>
              <a:t> </a:t>
            </a:r>
            <a:r>
              <a:rPr lang="nl-NL" err="1"/>
              <a:t>they</a:t>
            </a:r>
            <a:r>
              <a:rPr lang="nl-NL"/>
              <a:t> </a:t>
            </a:r>
            <a:r>
              <a:rPr lang="nl-NL" err="1"/>
              <a:t>can</a:t>
            </a:r>
            <a:r>
              <a:rPr lang="nl-NL"/>
              <a:t> go </a:t>
            </a:r>
            <a:r>
              <a:rPr lang="nl-NL" err="1"/>
              <a:t>for</a:t>
            </a:r>
            <a:r>
              <a:rPr lang="nl-NL"/>
              <a:t> help, etc.</a:t>
            </a:r>
            <a:endParaRPr lang="nl-NL" dirty="0"/>
          </a:p>
          <a:p>
            <a:pPr marL="171450" indent="-171450">
              <a:buFont typeface="Calibri"/>
              <a:buChar char="-"/>
            </a:pPr>
            <a:endParaRPr lang="nl-NL" dirty="0"/>
          </a:p>
          <a:p>
            <a:pPr marL="0" indent="0">
              <a:buNone/>
            </a:pPr>
            <a:r>
              <a:rPr lang="nl-NL" err="1"/>
              <a:t>With</a:t>
            </a:r>
            <a:r>
              <a:rPr lang="nl-NL" dirty="0"/>
              <a:t> </a:t>
            </a:r>
            <a:r>
              <a:rPr lang="nl-NL" err="1"/>
              <a:t>this</a:t>
            </a:r>
            <a:r>
              <a:rPr lang="nl-NL" dirty="0"/>
              <a:t>, </a:t>
            </a:r>
            <a:r>
              <a:rPr lang="nl-NL" err="1"/>
              <a:t>you've</a:t>
            </a:r>
            <a:r>
              <a:rPr lang="nl-NL" dirty="0"/>
              <a:t> </a:t>
            </a:r>
            <a:r>
              <a:rPr lang="nl-NL" err="1"/>
              <a:t>effectively</a:t>
            </a:r>
            <a:r>
              <a:rPr lang="nl-NL" dirty="0"/>
              <a:t> </a:t>
            </a:r>
            <a:r>
              <a:rPr lang="nl-NL" err="1"/>
              <a:t>created</a:t>
            </a:r>
            <a:r>
              <a:rPr lang="nl-NL" dirty="0"/>
              <a:t> a </a:t>
            </a:r>
            <a:r>
              <a:rPr lang="nl-NL" err="1"/>
              <a:t>guiding</a:t>
            </a:r>
            <a:r>
              <a:rPr lang="nl-NL" dirty="0"/>
              <a:t> </a:t>
            </a:r>
            <a:r>
              <a:rPr lang="nl-NL" err="1"/>
              <a:t>path</a:t>
            </a:r>
            <a:r>
              <a:rPr lang="nl-NL" dirty="0"/>
              <a:t> </a:t>
            </a:r>
            <a:r>
              <a:rPr lang="nl-NL" err="1"/>
              <a:t>for</a:t>
            </a:r>
            <a:r>
              <a:rPr lang="nl-NL" dirty="0"/>
              <a:t> </a:t>
            </a:r>
            <a:r>
              <a:rPr lang="nl-NL" err="1"/>
              <a:t>people</a:t>
            </a:r>
            <a:r>
              <a:rPr lang="nl-NL" dirty="0"/>
              <a:t> </a:t>
            </a:r>
            <a:r>
              <a:rPr lang="nl-NL" err="1"/>
              <a:t>that</a:t>
            </a:r>
            <a:r>
              <a:rPr lang="nl-NL" dirty="0"/>
              <a:t> are </a:t>
            </a:r>
            <a:r>
              <a:rPr lang="nl-NL" err="1"/>
              <a:t>simply</a:t>
            </a:r>
            <a:r>
              <a:rPr lang="nl-NL" dirty="0"/>
              <a:t> </a:t>
            </a:r>
            <a:r>
              <a:rPr lang="nl-NL" err="1"/>
              <a:t>interested</a:t>
            </a:r>
            <a:r>
              <a:rPr lang="nl-NL" dirty="0"/>
              <a:t> </a:t>
            </a:r>
            <a:r>
              <a:rPr lang="nl-NL" err="1"/>
              <a:t>and</a:t>
            </a:r>
            <a:r>
              <a:rPr lang="nl-NL" dirty="0"/>
              <a:t>/or have </a:t>
            </a:r>
            <a:r>
              <a:rPr lang="nl-NL" err="1"/>
              <a:t>skipped</a:t>
            </a:r>
            <a:r>
              <a:rPr lang="nl-NL" dirty="0"/>
              <a:t> over </a:t>
            </a:r>
            <a:r>
              <a:rPr lang="nl-NL" err="1"/>
              <a:t>the</a:t>
            </a:r>
            <a:r>
              <a:rPr lang="nl-NL" dirty="0"/>
              <a:t> </a:t>
            </a:r>
            <a:r>
              <a:rPr lang="nl-NL" err="1"/>
              <a:t>specifics</a:t>
            </a:r>
            <a:r>
              <a:rPr lang="nl-NL" dirty="0"/>
              <a:t> of </a:t>
            </a:r>
            <a:r>
              <a:rPr lang="nl-NL" err="1"/>
              <a:t>your</a:t>
            </a:r>
            <a:r>
              <a:rPr lang="nl-NL" dirty="0"/>
              <a:t> policy. </a:t>
            </a:r>
            <a:r>
              <a:rPr lang="nl-NL" err="1"/>
              <a:t>You've</a:t>
            </a:r>
            <a:r>
              <a:rPr lang="nl-NL" dirty="0"/>
              <a:t> made </a:t>
            </a:r>
            <a:r>
              <a:rPr lang="nl-NL" err="1"/>
              <a:t>it</a:t>
            </a:r>
            <a:r>
              <a:rPr lang="nl-NL" dirty="0"/>
              <a:t> easy </a:t>
            </a:r>
            <a:r>
              <a:rPr lang="nl-NL" err="1"/>
              <a:t>to</a:t>
            </a:r>
            <a:r>
              <a:rPr lang="nl-NL" dirty="0"/>
              <a:t> conform </a:t>
            </a:r>
            <a:r>
              <a:rPr lang="nl-NL" err="1"/>
              <a:t>to</a:t>
            </a:r>
            <a:r>
              <a:rPr lang="nl-NL" dirty="0"/>
              <a:t> </a:t>
            </a:r>
            <a:r>
              <a:rPr lang="nl-NL" err="1"/>
              <a:t>the</a:t>
            </a:r>
            <a:r>
              <a:rPr lang="nl-NL" dirty="0"/>
              <a:t> </a:t>
            </a:r>
            <a:r>
              <a:rPr lang="nl-NL" err="1"/>
              <a:t>rules</a:t>
            </a:r>
            <a:r>
              <a:rPr lang="nl-NL" dirty="0"/>
              <a:t> </a:t>
            </a:r>
            <a:r>
              <a:rPr lang="nl-NL" err="1"/>
              <a:t>because</a:t>
            </a:r>
            <a:r>
              <a:rPr lang="nl-NL" dirty="0"/>
              <a:t> a page for a tool that is disallowed is </a:t>
            </a:r>
            <a:r>
              <a:rPr lang="nl-NL" err="1"/>
              <a:t>not</a:t>
            </a:r>
            <a:r>
              <a:rPr lang="nl-NL" dirty="0"/>
              <a:t> even </a:t>
            </a:r>
            <a:r>
              <a:rPr lang="nl-NL" err="1"/>
              <a:t>reachable</a:t>
            </a:r>
            <a:r>
              <a:rPr lang="nl-NL" dirty="0"/>
              <a:t> (</a:t>
            </a:r>
            <a:r>
              <a:rPr lang="nl-NL" err="1"/>
              <a:t>except</a:t>
            </a:r>
            <a:r>
              <a:rPr lang="nl-NL" dirty="0"/>
              <a:t> </a:t>
            </a:r>
            <a:r>
              <a:rPr lang="nl-NL" err="1"/>
              <a:t>for</a:t>
            </a:r>
            <a:r>
              <a:rPr lang="nl-NL" dirty="0"/>
              <a:t> a </a:t>
            </a:r>
            <a:r>
              <a:rPr lang="nl-NL" err="1"/>
              <a:t>very</a:t>
            </a:r>
            <a:r>
              <a:rPr lang="nl-NL" dirty="0"/>
              <a:t> small </a:t>
            </a:r>
            <a:r>
              <a:rPr lang="nl-NL" err="1"/>
              <a:t>group</a:t>
            </a:r>
            <a:r>
              <a:rPr lang="nl-NL" dirty="0"/>
              <a:t> of </a:t>
            </a:r>
            <a:r>
              <a:rPr lang="nl-NL" err="1"/>
              <a:t>people</a:t>
            </a:r>
            <a:r>
              <a:rPr lang="nl-NL" dirty="0"/>
              <a:t>, but </a:t>
            </a:r>
            <a:r>
              <a:rPr lang="nl-NL" err="1"/>
              <a:t>let's</a:t>
            </a:r>
            <a:r>
              <a:rPr lang="nl-NL" dirty="0"/>
              <a:t> </a:t>
            </a:r>
            <a:r>
              <a:rPr lang="nl-NL" err="1"/>
              <a:t>ignore</a:t>
            </a:r>
            <a:r>
              <a:rPr lang="nl-NL" dirty="0"/>
              <a:t> </a:t>
            </a:r>
            <a:r>
              <a:rPr lang="nl-NL" err="1"/>
              <a:t>that</a:t>
            </a:r>
            <a:r>
              <a:rPr lang="nl-NL" dirty="0"/>
              <a:t> </a:t>
            </a:r>
            <a:r>
              <a:rPr lang="nl-NL" err="1"/>
              <a:t>for</a:t>
            </a:r>
            <a:r>
              <a:rPr lang="nl-NL" dirty="0"/>
              <a:t> </a:t>
            </a:r>
            <a:r>
              <a:rPr lang="nl-NL" err="1"/>
              <a:t>now</a:t>
            </a:r>
            <a:r>
              <a:rPr lang="nl-NL" dirty="0"/>
              <a:t> ;)), </a:t>
            </a:r>
            <a:r>
              <a:rPr lang="nl-NL" err="1"/>
              <a:t>and</a:t>
            </a:r>
            <a:r>
              <a:rPr lang="nl-NL" dirty="0"/>
              <a:t> even </a:t>
            </a:r>
            <a:r>
              <a:rPr lang="nl-NL" err="1"/>
              <a:t>better</a:t>
            </a:r>
            <a:r>
              <a:rPr lang="nl-NL" dirty="0"/>
              <a:t>: </a:t>
            </a:r>
            <a:r>
              <a:rPr lang="nl-NL" err="1"/>
              <a:t>They</a:t>
            </a:r>
            <a:r>
              <a:rPr lang="nl-NL" dirty="0"/>
              <a:t> </a:t>
            </a:r>
            <a:r>
              <a:rPr lang="nl-NL" err="1"/>
              <a:t>now</a:t>
            </a:r>
            <a:r>
              <a:rPr lang="nl-NL" dirty="0"/>
              <a:t> have </a:t>
            </a:r>
            <a:r>
              <a:rPr lang="nl-NL" err="1"/>
              <a:t>easier</a:t>
            </a:r>
            <a:r>
              <a:rPr lang="nl-NL" dirty="0"/>
              <a:t> access </a:t>
            </a:r>
            <a:r>
              <a:rPr lang="nl-NL" err="1"/>
              <a:t>to</a:t>
            </a:r>
            <a:r>
              <a:rPr lang="nl-NL" dirty="0"/>
              <a:t> a tool </a:t>
            </a:r>
            <a:r>
              <a:rPr lang="nl-NL" err="1"/>
              <a:t>that</a:t>
            </a:r>
            <a:r>
              <a:rPr lang="nl-NL" dirty="0"/>
              <a:t> </a:t>
            </a:r>
            <a:r>
              <a:rPr lang="nl-NL" err="1"/>
              <a:t>they</a:t>
            </a:r>
            <a:r>
              <a:rPr lang="nl-NL" dirty="0"/>
              <a:t> ARE </a:t>
            </a:r>
            <a:r>
              <a:rPr lang="nl-NL" err="1"/>
              <a:t>allowed</a:t>
            </a:r>
            <a:r>
              <a:rPr lang="nl-NL" dirty="0"/>
              <a:t> </a:t>
            </a:r>
            <a:r>
              <a:rPr lang="nl-NL" err="1"/>
              <a:t>to</a:t>
            </a:r>
            <a:r>
              <a:rPr lang="nl-NL" dirty="0"/>
              <a:t> </a:t>
            </a:r>
            <a:r>
              <a:rPr lang="nl-NL" err="1"/>
              <a:t>use</a:t>
            </a:r>
            <a:r>
              <a:rPr lang="nl-NL" dirty="0"/>
              <a:t>. </a:t>
            </a:r>
          </a:p>
          <a:p>
            <a:pPr marL="0" indent="0">
              <a:buNone/>
            </a:pPr>
            <a:endParaRPr lang="nl-NL" dirty="0"/>
          </a:p>
          <a:p>
            <a:pPr marL="0" indent="0">
              <a:buNone/>
            </a:pPr>
            <a:r>
              <a:rPr lang="nl-NL" dirty="0"/>
              <a:t>This last part, i.e. hosting </a:t>
            </a:r>
            <a:r>
              <a:rPr lang="nl-NL" dirty="0" err="1"/>
              <a:t>an</a:t>
            </a:r>
            <a:r>
              <a:rPr lang="nl-NL" dirty="0"/>
              <a:t> </a:t>
            </a:r>
            <a:r>
              <a:rPr lang="nl-NL" dirty="0" err="1"/>
              <a:t>internal</a:t>
            </a:r>
            <a:r>
              <a:rPr lang="nl-NL" dirty="0"/>
              <a:t> GPT or </a:t>
            </a:r>
            <a:r>
              <a:rPr lang="nl-NL" dirty="0" err="1"/>
              <a:t>providing</a:t>
            </a:r>
            <a:r>
              <a:rPr lang="nl-NL" dirty="0"/>
              <a:t> </a:t>
            </a:r>
            <a:r>
              <a:rPr lang="nl-NL" dirty="0" err="1"/>
              <a:t>some</a:t>
            </a:r>
            <a:r>
              <a:rPr lang="nl-NL" dirty="0"/>
              <a:t> </a:t>
            </a:r>
            <a:r>
              <a:rPr lang="nl-NL" dirty="0" err="1"/>
              <a:t>other</a:t>
            </a:r>
            <a:r>
              <a:rPr lang="nl-NL" dirty="0"/>
              <a:t> </a:t>
            </a:r>
            <a:r>
              <a:rPr lang="nl-NL" dirty="0" err="1"/>
              <a:t>method</a:t>
            </a:r>
            <a:r>
              <a:rPr lang="nl-NL" dirty="0"/>
              <a:t> of </a:t>
            </a:r>
            <a:r>
              <a:rPr lang="nl-NL" dirty="0" err="1"/>
              <a:t>safeguarding</a:t>
            </a:r>
            <a:r>
              <a:rPr lang="nl-NL" dirty="0"/>
              <a:t> </a:t>
            </a:r>
            <a:r>
              <a:rPr lang="nl-NL" dirty="0" err="1"/>
              <a:t>your</a:t>
            </a:r>
            <a:r>
              <a:rPr lang="nl-NL" dirty="0"/>
              <a:t> data </a:t>
            </a:r>
            <a:r>
              <a:rPr lang="nl-NL" dirty="0" err="1"/>
              <a:t>by</a:t>
            </a:r>
            <a:r>
              <a:rPr lang="nl-NL" dirty="0"/>
              <a:t> </a:t>
            </a:r>
            <a:r>
              <a:rPr lang="nl-NL" dirty="0" err="1"/>
              <a:t>giving</a:t>
            </a:r>
            <a:r>
              <a:rPr lang="nl-NL" dirty="0"/>
              <a:t> access </a:t>
            </a:r>
            <a:r>
              <a:rPr lang="nl-NL" dirty="0" err="1"/>
              <a:t>to</a:t>
            </a:r>
            <a:r>
              <a:rPr lang="nl-NL" dirty="0"/>
              <a:t> </a:t>
            </a:r>
            <a:r>
              <a:rPr lang="nl-NL" dirty="0" err="1"/>
              <a:t>paid</a:t>
            </a:r>
            <a:r>
              <a:rPr lang="nl-NL" dirty="0"/>
              <a:t> </a:t>
            </a:r>
            <a:r>
              <a:rPr lang="nl-NL" dirty="0" err="1"/>
              <a:t>products</a:t>
            </a:r>
            <a:r>
              <a:rPr lang="nl-NL" dirty="0"/>
              <a:t> </a:t>
            </a:r>
            <a:r>
              <a:rPr lang="nl-NL" dirty="0" err="1"/>
              <a:t>with</a:t>
            </a:r>
            <a:r>
              <a:rPr lang="nl-NL" dirty="0"/>
              <a:t> </a:t>
            </a:r>
            <a:r>
              <a:rPr lang="nl-NL" dirty="0" err="1"/>
              <a:t>good</a:t>
            </a:r>
            <a:r>
              <a:rPr lang="nl-NL" dirty="0"/>
              <a:t> data </a:t>
            </a:r>
            <a:r>
              <a:rPr lang="nl-NL" dirty="0" err="1"/>
              <a:t>governance</a:t>
            </a:r>
            <a:r>
              <a:rPr lang="nl-NL" dirty="0"/>
              <a:t> </a:t>
            </a:r>
            <a:r>
              <a:rPr lang="nl-NL" dirty="0" err="1"/>
              <a:t>contracts</a:t>
            </a:r>
            <a:r>
              <a:rPr lang="nl-NL" dirty="0"/>
              <a:t>, is </a:t>
            </a:r>
            <a:r>
              <a:rPr lang="nl-NL" dirty="0" err="1"/>
              <a:t>one</a:t>
            </a:r>
            <a:r>
              <a:rPr lang="nl-NL" dirty="0"/>
              <a:t> companies </a:t>
            </a:r>
            <a:r>
              <a:rPr lang="nl-NL" dirty="0" err="1"/>
              <a:t>often</a:t>
            </a:r>
            <a:r>
              <a:rPr lang="nl-NL" dirty="0"/>
              <a:t> </a:t>
            </a:r>
            <a:r>
              <a:rPr lang="nl-NL" dirty="0" err="1"/>
              <a:t>wait</a:t>
            </a:r>
            <a:r>
              <a:rPr lang="nl-NL" dirty="0"/>
              <a:t> </a:t>
            </a:r>
            <a:r>
              <a:rPr lang="nl-NL" dirty="0" err="1"/>
              <a:t>for</a:t>
            </a:r>
            <a:r>
              <a:rPr lang="nl-NL" dirty="0"/>
              <a:t> far </a:t>
            </a:r>
            <a:r>
              <a:rPr lang="nl-NL" dirty="0" err="1"/>
              <a:t>too</a:t>
            </a:r>
            <a:r>
              <a:rPr lang="nl-NL" dirty="0"/>
              <a:t> long on. </a:t>
            </a:r>
            <a:r>
              <a:rPr lang="nl-NL" dirty="0" err="1"/>
              <a:t>And</a:t>
            </a:r>
            <a:r>
              <a:rPr lang="nl-NL" dirty="0"/>
              <a:t> </a:t>
            </a:r>
            <a:r>
              <a:rPr lang="nl-NL" dirty="0" err="1"/>
              <a:t>yet</a:t>
            </a:r>
            <a:r>
              <a:rPr lang="nl-NL" dirty="0"/>
              <a:t> </a:t>
            </a:r>
            <a:r>
              <a:rPr lang="nl-NL" dirty="0" err="1"/>
              <a:t>it's</a:t>
            </a:r>
            <a:r>
              <a:rPr lang="nl-NL" dirty="0"/>
              <a:t> </a:t>
            </a:r>
            <a:r>
              <a:rPr lang="nl-NL" dirty="0" err="1"/>
              <a:t>eerily</a:t>
            </a:r>
            <a:r>
              <a:rPr lang="nl-NL" dirty="0"/>
              <a:t> </a:t>
            </a:r>
            <a:r>
              <a:rPr lang="nl-NL" dirty="0" err="1"/>
              <a:t>simple</a:t>
            </a:r>
            <a:r>
              <a:rPr lang="nl-NL" dirty="0"/>
              <a:t>; </a:t>
            </a:r>
            <a:r>
              <a:rPr lang="nl-NL" dirty="0" err="1"/>
              <a:t>the</a:t>
            </a:r>
            <a:r>
              <a:rPr lang="nl-NL" dirty="0"/>
              <a:t> demo I gave </a:t>
            </a:r>
            <a:r>
              <a:rPr lang="nl-NL" dirty="0" err="1"/>
              <a:t>during</a:t>
            </a:r>
            <a:r>
              <a:rPr lang="nl-NL" dirty="0"/>
              <a:t> </a:t>
            </a:r>
            <a:r>
              <a:rPr lang="nl-NL" dirty="0" err="1"/>
              <a:t>the</a:t>
            </a:r>
            <a:r>
              <a:rPr lang="nl-NL" dirty="0"/>
              <a:t> AI Market of </a:t>
            </a:r>
            <a:r>
              <a:rPr lang="nl-NL" dirty="0" err="1"/>
              <a:t>June</a:t>
            </a:r>
            <a:r>
              <a:rPr lang="nl-NL" dirty="0"/>
              <a:t> 2025 was setup in </a:t>
            </a:r>
            <a:r>
              <a:rPr lang="nl-NL" dirty="0" err="1"/>
              <a:t>about</a:t>
            </a:r>
            <a:r>
              <a:rPr lang="nl-NL" dirty="0"/>
              <a:t> 30 minutes, </a:t>
            </a:r>
            <a:r>
              <a:rPr lang="nl-NL" dirty="0" err="1"/>
              <a:t>Azure</a:t>
            </a:r>
            <a:r>
              <a:rPr lang="nl-NL" dirty="0"/>
              <a:t> </a:t>
            </a:r>
            <a:r>
              <a:rPr lang="nl-NL" dirty="0" err="1"/>
              <a:t>OpenAI</a:t>
            </a:r>
            <a:r>
              <a:rPr lang="nl-NL" dirty="0"/>
              <a:t> Services </a:t>
            </a:r>
            <a:r>
              <a:rPr lang="nl-NL" dirty="0" err="1"/>
              <a:t>included</a:t>
            </a:r>
            <a:r>
              <a:rPr lang="nl-NL" dirty="0"/>
              <a:t>. Of course </a:t>
            </a:r>
            <a:r>
              <a:rPr lang="nl-NL" dirty="0" err="1"/>
              <a:t>it</a:t>
            </a:r>
            <a:r>
              <a:rPr lang="nl-NL" dirty="0"/>
              <a:t> </a:t>
            </a:r>
            <a:r>
              <a:rPr lang="nl-NL" dirty="0" err="1"/>
              <a:t>won't</a:t>
            </a:r>
            <a:r>
              <a:rPr lang="nl-NL" dirty="0"/>
              <a:t> </a:t>
            </a:r>
            <a:r>
              <a:rPr lang="nl-NL" dirty="0" err="1"/>
              <a:t>be</a:t>
            </a:r>
            <a:r>
              <a:rPr lang="nl-NL" dirty="0"/>
              <a:t> </a:t>
            </a:r>
            <a:r>
              <a:rPr lang="nl-NL" dirty="0" err="1"/>
              <a:t>that</a:t>
            </a:r>
            <a:r>
              <a:rPr lang="nl-NL" dirty="0"/>
              <a:t> easy </a:t>
            </a:r>
            <a:r>
              <a:rPr lang="nl-NL" dirty="0" err="1"/>
              <a:t>to</a:t>
            </a:r>
            <a:r>
              <a:rPr lang="nl-NL" dirty="0"/>
              <a:t> make </a:t>
            </a:r>
            <a:r>
              <a:rPr lang="nl-NL" dirty="0" err="1"/>
              <a:t>something</a:t>
            </a:r>
            <a:r>
              <a:rPr lang="nl-NL" dirty="0"/>
              <a:t> </a:t>
            </a:r>
            <a:r>
              <a:rPr lang="nl-NL" dirty="0" err="1"/>
              <a:t>production</a:t>
            </a:r>
            <a:r>
              <a:rPr lang="nl-NL" dirty="0"/>
              <a:t>- </a:t>
            </a:r>
            <a:r>
              <a:rPr lang="nl-NL" dirty="0" err="1"/>
              <a:t>and</a:t>
            </a:r>
            <a:r>
              <a:rPr lang="nl-NL" dirty="0"/>
              <a:t> </a:t>
            </a:r>
            <a:r>
              <a:rPr lang="nl-NL" dirty="0" err="1"/>
              <a:t>enterprise-grade</a:t>
            </a:r>
            <a:r>
              <a:rPr lang="nl-NL" dirty="0"/>
              <a:t>, but </a:t>
            </a:r>
            <a:r>
              <a:rPr lang="nl-NL" dirty="0" err="1"/>
              <a:t>still</a:t>
            </a:r>
            <a:r>
              <a:rPr lang="nl-NL" dirty="0"/>
              <a:t>: </a:t>
            </a:r>
            <a:r>
              <a:rPr lang="nl-NL" dirty="0" err="1"/>
              <a:t>To</a:t>
            </a:r>
            <a:r>
              <a:rPr lang="nl-NL" dirty="0"/>
              <a:t> get </a:t>
            </a:r>
            <a:r>
              <a:rPr lang="nl-NL" dirty="0" err="1"/>
              <a:t>something</a:t>
            </a:r>
            <a:r>
              <a:rPr lang="nl-NL" dirty="0"/>
              <a:t> </a:t>
            </a:r>
            <a:r>
              <a:rPr lang="nl-NL" dirty="0" err="1"/>
              <a:t>that's</a:t>
            </a:r>
            <a:r>
              <a:rPr lang="nl-NL" dirty="0"/>
              <a:t> </a:t>
            </a:r>
            <a:r>
              <a:rPr lang="nl-NL" dirty="0" err="1"/>
              <a:t>simply</a:t>
            </a:r>
            <a:r>
              <a:rPr lang="nl-NL" dirty="0"/>
              <a:t> </a:t>
            </a:r>
            <a:r>
              <a:rPr lang="nl-NL" b="1" dirty="0" err="1"/>
              <a:t>good</a:t>
            </a:r>
            <a:r>
              <a:rPr lang="nl-NL" b="1" dirty="0"/>
              <a:t> </a:t>
            </a:r>
            <a:r>
              <a:rPr lang="nl-NL" b="1" dirty="0" err="1"/>
              <a:t>enough</a:t>
            </a:r>
            <a:r>
              <a:rPr lang="nl-NL" b="1" dirty="0"/>
              <a:t> </a:t>
            </a:r>
            <a:r>
              <a:rPr lang="nl-NL" b="1" dirty="0" err="1"/>
              <a:t>for</a:t>
            </a:r>
            <a:r>
              <a:rPr lang="nl-NL" b="1" dirty="0"/>
              <a:t> </a:t>
            </a:r>
            <a:r>
              <a:rPr lang="nl-NL" b="1" dirty="0" err="1"/>
              <a:t>now</a:t>
            </a:r>
            <a:r>
              <a:rPr lang="nl-NL" dirty="0"/>
              <a:t>, </a:t>
            </a:r>
            <a:r>
              <a:rPr lang="nl-NL" dirty="0" err="1"/>
              <a:t>should</a:t>
            </a:r>
            <a:r>
              <a:rPr lang="nl-NL" dirty="0"/>
              <a:t> </a:t>
            </a:r>
            <a:r>
              <a:rPr lang="nl-NL" dirty="0" err="1"/>
              <a:t>not</a:t>
            </a:r>
            <a:r>
              <a:rPr lang="nl-NL" dirty="0"/>
              <a:t> take </a:t>
            </a:r>
            <a:r>
              <a:rPr lang="nl-NL" dirty="0" err="1"/>
              <a:t>longer</a:t>
            </a:r>
            <a:r>
              <a:rPr lang="nl-NL" dirty="0"/>
              <a:t> </a:t>
            </a:r>
            <a:r>
              <a:rPr lang="nl-NL" dirty="0" err="1"/>
              <a:t>than</a:t>
            </a:r>
            <a:r>
              <a:rPr lang="nl-NL" dirty="0"/>
              <a:t> say a few weeks at worst. </a:t>
            </a:r>
          </a:p>
        </p:txBody>
      </p:sp>
    </p:spTree>
    <p:extLst>
      <p:ext uri="{BB962C8B-B14F-4D97-AF65-F5344CB8AC3E}">
        <p14:creationId xmlns:p14="http://schemas.microsoft.com/office/powerpoint/2010/main" val="3078943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a:extLst>
            <a:ext uri="{FF2B5EF4-FFF2-40B4-BE49-F238E27FC236}">
              <a16:creationId xmlns:a16="http://schemas.microsoft.com/office/drawing/2014/main" id="{F33DDC41-D26C-0EAE-572D-19AC81E26EDB}"/>
            </a:ext>
          </a:extLst>
        </p:cNvPr>
        <p:cNvGrpSpPr/>
        <p:nvPr/>
      </p:nvGrpSpPr>
      <p:grpSpPr>
        <a:xfrm>
          <a:off x="0" y="0"/>
          <a:ext cx="0" cy="0"/>
          <a:chOff x="0" y="0"/>
          <a:chExt cx="0" cy="0"/>
        </a:xfrm>
      </p:grpSpPr>
      <p:sp>
        <p:nvSpPr>
          <p:cNvPr id="1754" name="Google Shape;1754;g15eb0fd1645_0_1436:notes">
            <a:extLst>
              <a:ext uri="{FF2B5EF4-FFF2-40B4-BE49-F238E27FC236}">
                <a16:creationId xmlns:a16="http://schemas.microsoft.com/office/drawing/2014/main" id="{09915E1E-992F-7636-599C-E141BD6581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5" name="Google Shape;1755;g15eb0fd1645_0_1436:notes">
            <a:extLst>
              <a:ext uri="{FF2B5EF4-FFF2-40B4-BE49-F238E27FC236}">
                <a16:creationId xmlns:a16="http://schemas.microsoft.com/office/drawing/2014/main" id="{128B47E7-059A-FB5A-B63E-09D72F512A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nl-NL" err="1"/>
              <a:t>This</a:t>
            </a:r>
            <a:r>
              <a:rPr lang="nl-NL" dirty="0"/>
              <a:t> next part is </a:t>
            </a:r>
            <a:r>
              <a:rPr lang="nl-NL" err="1"/>
              <a:t>purely</a:t>
            </a:r>
            <a:r>
              <a:rPr lang="nl-NL" dirty="0"/>
              <a:t> </a:t>
            </a:r>
            <a:r>
              <a:rPr lang="nl-NL" err="1"/>
              <a:t>based</a:t>
            </a:r>
            <a:r>
              <a:rPr lang="nl-NL" dirty="0"/>
              <a:t> on </a:t>
            </a:r>
            <a:r>
              <a:rPr lang="nl-NL" err="1"/>
              <a:t>our</a:t>
            </a:r>
            <a:r>
              <a:rPr lang="nl-NL" dirty="0"/>
              <a:t> </a:t>
            </a:r>
            <a:r>
              <a:rPr lang="nl-NL" err="1"/>
              <a:t>own</a:t>
            </a:r>
            <a:r>
              <a:rPr lang="nl-NL" dirty="0"/>
              <a:t> </a:t>
            </a:r>
            <a:r>
              <a:rPr lang="nl-NL" err="1"/>
              <a:t>experiences</a:t>
            </a:r>
            <a:r>
              <a:rPr lang="nl-NL" dirty="0"/>
              <a:t>, </a:t>
            </a:r>
            <a:r>
              <a:rPr lang="nl-NL" err="1"/>
              <a:t>experiments</a:t>
            </a:r>
            <a:r>
              <a:rPr lang="nl-NL" dirty="0"/>
              <a:t> </a:t>
            </a:r>
            <a:r>
              <a:rPr lang="nl-NL" err="1"/>
              <a:t>with</a:t>
            </a:r>
            <a:r>
              <a:rPr lang="nl-NL" dirty="0"/>
              <a:t> </a:t>
            </a:r>
            <a:r>
              <a:rPr lang="nl-NL" err="1"/>
              <a:t>regards</a:t>
            </a:r>
            <a:r>
              <a:rPr lang="nl-NL" dirty="0"/>
              <a:t> </a:t>
            </a:r>
            <a:r>
              <a:rPr lang="nl-NL" err="1"/>
              <a:t>to</a:t>
            </a:r>
            <a:r>
              <a:rPr lang="nl-NL" dirty="0"/>
              <a:t> AI-</a:t>
            </a:r>
            <a:r>
              <a:rPr lang="nl-NL" err="1"/>
              <a:t>assisted</a:t>
            </a:r>
            <a:r>
              <a:rPr lang="nl-NL" dirty="0"/>
              <a:t> software </a:t>
            </a:r>
            <a:r>
              <a:rPr lang="nl-NL" err="1"/>
              <a:t>developments</a:t>
            </a:r>
            <a:r>
              <a:rPr lang="nl-NL" dirty="0"/>
              <a:t> but </a:t>
            </a:r>
            <a:r>
              <a:rPr lang="nl-NL" err="1"/>
              <a:t>also</a:t>
            </a:r>
            <a:r>
              <a:rPr lang="nl-NL" dirty="0"/>
              <a:t> on </a:t>
            </a:r>
            <a:r>
              <a:rPr lang="nl-NL" err="1"/>
              <a:t>all</a:t>
            </a:r>
            <a:r>
              <a:rPr lang="nl-NL" dirty="0"/>
              <a:t> </a:t>
            </a:r>
            <a:r>
              <a:rPr lang="nl-NL" err="1"/>
              <a:t>the</a:t>
            </a:r>
            <a:r>
              <a:rPr lang="nl-NL" dirty="0"/>
              <a:t> different studies </a:t>
            </a:r>
            <a:r>
              <a:rPr lang="nl-NL" err="1"/>
              <a:t>performed</a:t>
            </a:r>
            <a:r>
              <a:rPr lang="nl-NL" dirty="0"/>
              <a:t> on software engineering </a:t>
            </a:r>
            <a:r>
              <a:rPr lang="nl-NL" err="1"/>
              <a:t>productivity</a:t>
            </a:r>
            <a:r>
              <a:rPr lang="nl-NL" dirty="0"/>
              <a:t> </a:t>
            </a:r>
            <a:r>
              <a:rPr lang="nl-NL" err="1"/>
              <a:t>when</a:t>
            </a:r>
            <a:r>
              <a:rPr lang="nl-NL" dirty="0"/>
              <a:t> </a:t>
            </a:r>
            <a:r>
              <a:rPr lang="nl-NL" err="1"/>
              <a:t>done</a:t>
            </a:r>
            <a:r>
              <a:rPr lang="nl-NL" dirty="0"/>
              <a:t> </a:t>
            </a:r>
            <a:r>
              <a:rPr lang="nl-NL" err="1"/>
              <a:t>with</a:t>
            </a:r>
            <a:r>
              <a:rPr lang="nl-NL" dirty="0"/>
              <a:t> </a:t>
            </a:r>
            <a:r>
              <a:rPr lang="nl-NL" err="1"/>
              <a:t>genAI</a:t>
            </a:r>
            <a:r>
              <a:rPr lang="nl-NL"/>
              <a:t> assistance. </a:t>
            </a:r>
            <a:endParaRPr lang="nl-NL" dirty="0"/>
          </a:p>
          <a:p>
            <a:pPr marL="0" indent="0">
              <a:buNone/>
            </a:pPr>
            <a:endParaRPr lang="nl-NL" dirty="0"/>
          </a:p>
          <a:p>
            <a:pPr marL="0" indent="0">
              <a:buNone/>
            </a:pPr>
            <a:r>
              <a:rPr lang="nl-NL" dirty="0"/>
              <a:t>I want to give you some kind of idea on how to move forward with your IT teams in </a:t>
            </a:r>
            <a:r>
              <a:rPr lang="nl-NL" dirty="0" err="1"/>
              <a:t>this</a:t>
            </a:r>
            <a:r>
              <a:rPr lang="nl-NL" dirty="0"/>
              <a:t> </a:t>
            </a:r>
            <a:r>
              <a:rPr lang="nl-NL" dirty="0" err="1"/>
              <a:t>seemingly</a:t>
            </a:r>
            <a:r>
              <a:rPr lang="nl-NL" dirty="0"/>
              <a:t> </a:t>
            </a:r>
            <a:r>
              <a:rPr lang="nl-NL" dirty="0" err="1"/>
              <a:t>doubtful</a:t>
            </a:r>
            <a:r>
              <a:rPr lang="nl-NL" dirty="0"/>
              <a:t> time, </a:t>
            </a:r>
            <a:r>
              <a:rPr lang="nl-NL" dirty="0" err="1"/>
              <a:t>where</a:t>
            </a:r>
            <a:r>
              <a:rPr lang="nl-NL" dirty="0"/>
              <a:t> statements like 'AI </a:t>
            </a:r>
            <a:r>
              <a:rPr lang="nl-NL" dirty="0" err="1"/>
              <a:t>will</a:t>
            </a:r>
            <a:r>
              <a:rPr lang="nl-NL" dirty="0"/>
              <a:t> </a:t>
            </a:r>
            <a:r>
              <a:rPr lang="nl-NL" dirty="0" err="1"/>
              <a:t>replace</a:t>
            </a:r>
            <a:r>
              <a:rPr lang="nl-NL" dirty="0"/>
              <a:t> &lt;</a:t>
            </a:r>
            <a:r>
              <a:rPr lang="nl-NL" dirty="0" err="1"/>
              <a:t>insert</a:t>
            </a:r>
            <a:r>
              <a:rPr lang="nl-NL" dirty="0"/>
              <a:t> </a:t>
            </a:r>
            <a:r>
              <a:rPr lang="nl-NL" dirty="0" err="1"/>
              <a:t>role</a:t>
            </a:r>
            <a:r>
              <a:rPr lang="nl-NL" dirty="0"/>
              <a:t> here&gt;' </a:t>
            </a:r>
            <a:r>
              <a:rPr lang="nl-NL" dirty="0" err="1"/>
              <a:t>tend</a:t>
            </a:r>
            <a:r>
              <a:rPr lang="nl-NL" dirty="0"/>
              <a:t> </a:t>
            </a:r>
            <a:r>
              <a:rPr lang="nl-NL" dirty="0" err="1"/>
              <a:t>to</a:t>
            </a:r>
            <a:r>
              <a:rPr lang="nl-NL" dirty="0"/>
              <a:t> </a:t>
            </a:r>
            <a:r>
              <a:rPr lang="nl-NL" dirty="0" err="1"/>
              <a:t>dominate</a:t>
            </a:r>
            <a:r>
              <a:rPr lang="nl-NL" dirty="0"/>
              <a:t> </a:t>
            </a:r>
            <a:r>
              <a:rPr lang="nl-NL" dirty="0" err="1"/>
              <a:t>the</a:t>
            </a:r>
            <a:r>
              <a:rPr lang="nl-NL" dirty="0"/>
              <a:t> </a:t>
            </a:r>
            <a:r>
              <a:rPr lang="nl-NL" dirty="0" err="1"/>
              <a:t>news-space</a:t>
            </a:r>
            <a:r>
              <a:rPr lang="nl-NL" dirty="0"/>
              <a:t>. See </a:t>
            </a:r>
            <a:r>
              <a:rPr lang="nl-NL" dirty="0" err="1"/>
              <a:t>this</a:t>
            </a:r>
            <a:r>
              <a:rPr lang="nl-NL" dirty="0"/>
              <a:t> as </a:t>
            </a:r>
            <a:r>
              <a:rPr lang="nl-NL" dirty="0" err="1"/>
              <a:t>the</a:t>
            </a:r>
            <a:r>
              <a:rPr lang="nl-NL" dirty="0"/>
              <a:t> </a:t>
            </a:r>
            <a:r>
              <a:rPr lang="nl-NL" dirty="0" err="1"/>
              <a:t>cornerstone</a:t>
            </a:r>
            <a:r>
              <a:rPr lang="nl-NL" dirty="0"/>
              <a:t> of building a safe </a:t>
            </a:r>
            <a:r>
              <a:rPr lang="nl-NL" dirty="0" err="1"/>
              <a:t>and</a:t>
            </a:r>
            <a:r>
              <a:rPr lang="nl-NL" dirty="0"/>
              <a:t> </a:t>
            </a:r>
            <a:r>
              <a:rPr lang="nl-NL" dirty="0" err="1"/>
              <a:t>scalable</a:t>
            </a:r>
            <a:r>
              <a:rPr lang="nl-NL" dirty="0"/>
              <a:t> foundation </a:t>
            </a:r>
            <a:r>
              <a:rPr lang="nl-NL" dirty="0" err="1"/>
              <a:t>for</a:t>
            </a:r>
            <a:r>
              <a:rPr lang="nl-NL" dirty="0"/>
              <a:t> AI adoption: </a:t>
            </a:r>
            <a:r>
              <a:rPr lang="nl-NL" dirty="0" err="1"/>
              <a:t>Having</a:t>
            </a:r>
            <a:r>
              <a:rPr lang="nl-NL" dirty="0"/>
              <a:t> IT teams </a:t>
            </a:r>
            <a:r>
              <a:rPr lang="nl-NL" dirty="0" err="1"/>
              <a:t>that</a:t>
            </a:r>
            <a:r>
              <a:rPr lang="nl-NL" dirty="0"/>
              <a:t> build in </a:t>
            </a:r>
            <a:r>
              <a:rPr lang="nl-NL" dirty="0" err="1"/>
              <a:t>quality</a:t>
            </a:r>
            <a:r>
              <a:rPr lang="nl-NL" dirty="0"/>
              <a:t> </a:t>
            </a:r>
            <a:r>
              <a:rPr lang="nl-NL" dirty="0" err="1"/>
              <a:t>whereever</a:t>
            </a:r>
            <a:r>
              <a:rPr lang="nl-NL" dirty="0"/>
              <a:t> </a:t>
            </a:r>
            <a:r>
              <a:rPr lang="nl-NL" dirty="0" err="1"/>
              <a:t>they</a:t>
            </a:r>
            <a:r>
              <a:rPr lang="nl-NL" dirty="0"/>
              <a:t> go. </a:t>
            </a:r>
          </a:p>
        </p:txBody>
      </p:sp>
    </p:spTree>
    <p:extLst>
      <p:ext uri="{BB962C8B-B14F-4D97-AF65-F5344CB8AC3E}">
        <p14:creationId xmlns:p14="http://schemas.microsoft.com/office/powerpoint/2010/main" val="3244081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0"/>
        <p:cNvGrpSpPr/>
        <p:nvPr/>
      </p:nvGrpSpPr>
      <p:grpSpPr>
        <a:xfrm>
          <a:off x="0" y="0"/>
          <a:ext cx="0" cy="0"/>
          <a:chOff x="0" y="0"/>
          <a:chExt cx="0" cy="0"/>
        </a:xfrm>
      </p:grpSpPr>
      <p:sp>
        <p:nvSpPr>
          <p:cNvPr id="2001" name="Google Shape;2001;g15eb0fd1645_0_1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2" name="Google Shape;2002;g15eb0fd1645_0_1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a:t>
            </a:r>
            <a:r>
              <a:rPr lang="nl-NL" dirty="0" err="1"/>
              <a:t>you’ve</a:t>
            </a:r>
            <a:r>
              <a:rPr lang="nl-NL" dirty="0"/>
              <a:t> ever </a:t>
            </a:r>
            <a:r>
              <a:rPr lang="nl-NL" dirty="0" err="1"/>
              <a:t>heard</a:t>
            </a:r>
            <a:r>
              <a:rPr lang="nl-NL" dirty="0"/>
              <a:t> </a:t>
            </a:r>
            <a:r>
              <a:rPr lang="nl-NL" dirty="0" err="1"/>
              <a:t>the</a:t>
            </a:r>
            <a:r>
              <a:rPr lang="nl-NL" dirty="0"/>
              <a:t> </a:t>
            </a:r>
            <a:r>
              <a:rPr lang="nl-NL" dirty="0" err="1"/>
              <a:t>following</a:t>
            </a:r>
            <a:r>
              <a:rPr lang="nl-NL" dirty="0"/>
              <a:t>:</a:t>
            </a:r>
          </a:p>
          <a:p>
            <a:pPr marL="0" lvl="0" indent="0" algn="l" rtl="0">
              <a:spcBef>
                <a:spcPts val="0"/>
              </a:spcBef>
              <a:spcAft>
                <a:spcPts val="0"/>
              </a:spcAft>
              <a:buNone/>
            </a:pPr>
            <a:endParaRPr lang="nl-NL" dirty="0"/>
          </a:p>
          <a:p>
            <a:pPr marL="0" lvl="0" indent="0" algn="l" rtl="0">
              <a:spcBef>
                <a:spcPts val="0"/>
              </a:spcBef>
              <a:spcAft>
                <a:spcPts val="0"/>
              </a:spcAft>
              <a:buNone/>
            </a:pPr>
            <a:r>
              <a:rPr lang="nl-NL" dirty="0"/>
              <a:t>- AI </a:t>
            </a:r>
            <a:r>
              <a:rPr lang="nl-NL" dirty="0" err="1"/>
              <a:t>eliminates</a:t>
            </a:r>
            <a:r>
              <a:rPr lang="nl-NL" dirty="0"/>
              <a:t> </a:t>
            </a:r>
            <a:r>
              <a:rPr lang="nl-NL" dirty="0" err="1"/>
              <a:t>the</a:t>
            </a:r>
            <a:r>
              <a:rPr lang="nl-NL" dirty="0"/>
              <a:t> </a:t>
            </a:r>
            <a:r>
              <a:rPr lang="nl-NL" dirty="0" err="1"/>
              <a:t>need</a:t>
            </a:r>
            <a:r>
              <a:rPr lang="nl-NL" dirty="0"/>
              <a:t> </a:t>
            </a:r>
            <a:r>
              <a:rPr lang="nl-NL" dirty="0" err="1"/>
              <a:t>for</a:t>
            </a:r>
            <a:r>
              <a:rPr lang="nl-NL" dirty="0"/>
              <a:t> code reviews</a:t>
            </a:r>
          </a:p>
          <a:p>
            <a:pPr marL="171450" lvl="0" indent="-171450" algn="l" rtl="0">
              <a:spcBef>
                <a:spcPts val="0"/>
              </a:spcBef>
              <a:spcAft>
                <a:spcPts val="0"/>
              </a:spcAft>
              <a:buFontTx/>
              <a:buChar char="-"/>
            </a:pPr>
            <a:r>
              <a:rPr lang="nl-NL" dirty="0"/>
              <a:t>AI </a:t>
            </a:r>
            <a:r>
              <a:rPr lang="nl-NL" dirty="0" err="1"/>
              <a:t>will</a:t>
            </a:r>
            <a:r>
              <a:rPr lang="nl-NL" dirty="0"/>
              <a:t> fix </a:t>
            </a:r>
            <a:r>
              <a:rPr lang="nl-NL" dirty="0" err="1"/>
              <a:t>legacy</a:t>
            </a:r>
            <a:r>
              <a:rPr lang="nl-NL" dirty="0"/>
              <a:t> code</a:t>
            </a:r>
          </a:p>
          <a:p>
            <a:pPr marL="171450" lvl="0" indent="-171450" algn="l" rtl="0">
              <a:spcBef>
                <a:spcPts val="0"/>
              </a:spcBef>
              <a:spcAft>
                <a:spcPts val="0"/>
              </a:spcAft>
              <a:buFontTx/>
              <a:buChar char="-"/>
            </a:pPr>
            <a:r>
              <a:rPr lang="nl-NL" dirty="0"/>
              <a:t>AI </a:t>
            </a:r>
            <a:r>
              <a:rPr lang="nl-NL" dirty="0" err="1"/>
              <a:t>will</a:t>
            </a:r>
            <a:r>
              <a:rPr lang="nl-NL" dirty="0"/>
              <a:t> make junior engineers obsolete</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nl-NL" dirty="0"/>
              <a:t>AI </a:t>
            </a:r>
            <a:r>
              <a:rPr lang="nl-NL" dirty="0" err="1"/>
              <a:t>will</a:t>
            </a:r>
            <a:r>
              <a:rPr lang="nl-NL" dirty="0"/>
              <a:t> </a:t>
            </a:r>
            <a:r>
              <a:rPr lang="nl-NL" dirty="0" err="1"/>
              <a:t>replace</a:t>
            </a:r>
            <a:r>
              <a:rPr lang="nl-NL" dirty="0"/>
              <a:t> software engineers</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nl-NL" dirty="0"/>
              <a:t>“</a:t>
            </a:r>
            <a:r>
              <a:rPr lang="nl-NL" dirty="0" err="1"/>
              <a:t>You</a:t>
            </a:r>
            <a:r>
              <a:rPr lang="nl-NL" dirty="0"/>
              <a:t> </a:t>
            </a:r>
            <a:r>
              <a:rPr lang="nl-NL" dirty="0" err="1"/>
              <a:t>won’t</a:t>
            </a:r>
            <a:r>
              <a:rPr lang="nl-NL" dirty="0"/>
              <a:t> </a:t>
            </a:r>
            <a:r>
              <a:rPr lang="nl-NL" dirty="0" err="1"/>
              <a:t>be</a:t>
            </a:r>
            <a:r>
              <a:rPr lang="nl-NL" dirty="0"/>
              <a:t> </a:t>
            </a:r>
            <a:r>
              <a:rPr lang="nl-NL" dirty="0" err="1"/>
              <a:t>replaced</a:t>
            </a:r>
            <a:r>
              <a:rPr lang="nl-NL" dirty="0"/>
              <a:t> </a:t>
            </a:r>
            <a:r>
              <a:rPr lang="nl-NL" dirty="0" err="1"/>
              <a:t>by</a:t>
            </a:r>
            <a:r>
              <a:rPr lang="nl-NL" dirty="0"/>
              <a:t> AI, but </a:t>
            </a:r>
            <a:r>
              <a:rPr lang="nl-NL" dirty="0" err="1"/>
              <a:t>replaced</a:t>
            </a:r>
            <a:r>
              <a:rPr lang="nl-NL" dirty="0"/>
              <a:t> </a:t>
            </a:r>
            <a:r>
              <a:rPr lang="nl-NL" dirty="0" err="1"/>
              <a:t>by</a:t>
            </a:r>
            <a:r>
              <a:rPr lang="nl-NL" dirty="0"/>
              <a:t> </a:t>
            </a:r>
            <a:r>
              <a:rPr lang="nl-NL" dirty="0" err="1"/>
              <a:t>someone</a:t>
            </a:r>
            <a:r>
              <a:rPr lang="nl-NL" dirty="0"/>
              <a:t> </a:t>
            </a:r>
            <a:r>
              <a:rPr lang="nl-NL" dirty="0" err="1"/>
              <a:t>who</a:t>
            </a:r>
            <a:r>
              <a:rPr lang="nl-NL" dirty="0"/>
              <a:t> does </a:t>
            </a:r>
            <a:r>
              <a:rPr lang="nl-NL" dirty="0" err="1"/>
              <a:t>use</a:t>
            </a:r>
            <a:r>
              <a:rPr lang="nl-NL" dirty="0"/>
              <a:t> AI”</a:t>
            </a:r>
          </a:p>
          <a:p>
            <a:pPr marL="171450" lvl="0" indent="-171450" algn="l" rtl="0">
              <a:spcBef>
                <a:spcPts val="0"/>
              </a:spcBef>
              <a:spcAft>
                <a:spcPts val="0"/>
              </a:spcAft>
              <a:buFontTx/>
              <a:buChar char="-"/>
            </a:pPr>
            <a:endParaRPr dirty="0"/>
          </a:p>
        </p:txBody>
      </p:sp>
    </p:spTree>
    <p:extLst>
      <p:ext uri="{BB962C8B-B14F-4D97-AF65-F5344CB8AC3E}">
        <p14:creationId xmlns:p14="http://schemas.microsoft.com/office/powerpoint/2010/main" val="3264682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a:extLst>
            <a:ext uri="{FF2B5EF4-FFF2-40B4-BE49-F238E27FC236}">
              <a16:creationId xmlns:a16="http://schemas.microsoft.com/office/drawing/2014/main" id="{8DDEB3E2-1CD4-6FF4-D571-ED65C24BB634}"/>
            </a:ext>
          </a:extLst>
        </p:cNvPr>
        <p:cNvGrpSpPr/>
        <p:nvPr/>
      </p:nvGrpSpPr>
      <p:grpSpPr>
        <a:xfrm>
          <a:off x="0" y="0"/>
          <a:ext cx="0" cy="0"/>
          <a:chOff x="0" y="0"/>
          <a:chExt cx="0" cy="0"/>
        </a:xfrm>
      </p:grpSpPr>
      <p:sp>
        <p:nvSpPr>
          <p:cNvPr id="2451" name="Google Shape;2451;g15eb0fd1645_0_1501:notes">
            <a:extLst>
              <a:ext uri="{FF2B5EF4-FFF2-40B4-BE49-F238E27FC236}">
                <a16:creationId xmlns:a16="http://schemas.microsoft.com/office/drawing/2014/main" id="{34ED22E6-D16B-BEFE-D828-381B8A64F4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15eb0fd1645_0_1501:notes">
            <a:extLst>
              <a:ext uri="{FF2B5EF4-FFF2-40B4-BE49-F238E27FC236}">
                <a16:creationId xmlns:a16="http://schemas.microsoft.com/office/drawing/2014/main" id="{ABF49808-24F4-9C98-392D-D8DBAB6770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90000"/>
              </a:lnSpc>
              <a:spcBef>
                <a:spcPts val="1000"/>
              </a:spcBef>
              <a:buFont typeface="Arial,Sans-Serif"/>
              <a:buNone/>
            </a:pPr>
            <a:r>
              <a:rPr lang="en-US" dirty="0"/>
              <a:t>This is not a new sentiment: In fact, the dreaded 'X will replace engineers' has been around since the 70s.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1369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00500" y="100500"/>
            <a:ext cx="7824000" cy="4942500"/>
            <a:chOff x="100500" y="100500"/>
            <a:chExt cx="7824000" cy="4942500"/>
          </a:xfrm>
        </p:grpSpPr>
        <p:sp>
          <p:nvSpPr>
            <p:cNvPr id="10" name="Google Shape;10;p2"/>
            <p:cNvSpPr/>
            <p:nvPr/>
          </p:nvSpPr>
          <p:spPr>
            <a:xfrm>
              <a:off x="100500" y="100500"/>
              <a:ext cx="7824000" cy="4942500"/>
            </a:xfrm>
            <a:prstGeom prst="roundRect">
              <a:avLst>
                <a:gd name="adj" fmla="val 3114"/>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201900" y="202050"/>
              <a:ext cx="7622100" cy="4739400"/>
              <a:chOff x="201900" y="202050"/>
              <a:chExt cx="7622100" cy="4739400"/>
            </a:xfrm>
          </p:grpSpPr>
          <p:sp>
            <p:nvSpPr>
              <p:cNvPr id="12" name="Google Shape;12;p2"/>
              <p:cNvSpPr/>
              <p:nvPr/>
            </p:nvSpPr>
            <p:spPr>
              <a:xfrm>
                <a:off x="201900" y="202050"/>
                <a:ext cx="7622100" cy="4739400"/>
              </a:xfrm>
              <a:prstGeom prst="roundRect">
                <a:avLst>
                  <a:gd name="adj" fmla="val 23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03000" y="302550"/>
                <a:ext cx="7419900" cy="4538400"/>
              </a:xfrm>
              <a:prstGeom prst="roundRect">
                <a:avLst>
                  <a:gd name="adj" fmla="val 12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03500" y="403050"/>
                <a:ext cx="7218900" cy="4337400"/>
              </a:xfrm>
              <a:prstGeom prst="roundRect">
                <a:avLst>
                  <a:gd name="adj" fmla="val 120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03500" y="403050"/>
                <a:ext cx="7218900" cy="1005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 name="Google Shape;16;p2"/>
          <p:cNvSpPr txBox="1">
            <a:spLocks noGrp="1"/>
          </p:cNvSpPr>
          <p:nvPr>
            <p:ph type="ctrTitle"/>
          </p:nvPr>
        </p:nvSpPr>
        <p:spPr>
          <a:xfrm>
            <a:off x="825075" y="798728"/>
            <a:ext cx="5831100" cy="3071400"/>
          </a:xfrm>
          <a:prstGeom prst="rect">
            <a:avLst/>
          </a:prstGeom>
        </p:spPr>
        <p:txBody>
          <a:bodyPr spcFirstLastPara="1" wrap="square" lIns="91425" tIns="91425" rIns="91425" bIns="91425" anchor="ctr" anchorCtr="0">
            <a:noAutofit/>
          </a:bodyPr>
          <a:lstStyle>
            <a:lvl1pPr lvl="0" rtl="0">
              <a:spcBef>
                <a:spcPts val="0"/>
              </a:spcBef>
              <a:spcAft>
                <a:spcPts val="0"/>
              </a:spcAft>
              <a:buSzPts val="5500"/>
              <a:buNone/>
              <a:defRPr sz="45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825075" y="3845483"/>
            <a:ext cx="5831100" cy="463500"/>
          </a:xfrm>
          <a:prstGeom prst="rect">
            <a:avLst/>
          </a:prstGeom>
          <a:solidFill>
            <a:schemeClr val="dk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8" name="Google Shape;18;p2"/>
          <p:cNvGrpSpPr/>
          <p:nvPr/>
        </p:nvGrpSpPr>
        <p:grpSpPr>
          <a:xfrm>
            <a:off x="8068746" y="-22387"/>
            <a:ext cx="1107271" cy="5188274"/>
            <a:chOff x="8068746" y="-22387"/>
            <a:chExt cx="1107271" cy="5188274"/>
          </a:xfrm>
        </p:grpSpPr>
        <p:grpSp>
          <p:nvGrpSpPr>
            <p:cNvPr id="19" name="Google Shape;19;p2"/>
            <p:cNvGrpSpPr/>
            <p:nvPr/>
          </p:nvGrpSpPr>
          <p:grpSpPr>
            <a:xfrm>
              <a:off x="8068746" y="-22387"/>
              <a:ext cx="1107271" cy="5188274"/>
              <a:chOff x="8068746" y="-22387"/>
              <a:chExt cx="1107271" cy="5188274"/>
            </a:xfrm>
          </p:grpSpPr>
          <p:grpSp>
            <p:nvGrpSpPr>
              <p:cNvPr id="20" name="Google Shape;20;p2"/>
              <p:cNvGrpSpPr/>
              <p:nvPr/>
            </p:nvGrpSpPr>
            <p:grpSpPr>
              <a:xfrm>
                <a:off x="8467466" y="-22387"/>
                <a:ext cx="708551" cy="5188274"/>
                <a:chOff x="8467466" y="-22387"/>
                <a:chExt cx="708551" cy="5188274"/>
              </a:xfrm>
            </p:grpSpPr>
            <p:grpSp>
              <p:nvGrpSpPr>
                <p:cNvPr id="21" name="Google Shape;21;p2"/>
                <p:cNvGrpSpPr/>
                <p:nvPr/>
              </p:nvGrpSpPr>
              <p:grpSpPr>
                <a:xfrm rot="10800000">
                  <a:off x="8467466" y="-22387"/>
                  <a:ext cx="708551" cy="1417688"/>
                  <a:chOff x="2132338" y="1275925"/>
                  <a:chExt cx="332575" cy="665425"/>
                </a:xfrm>
              </p:grpSpPr>
              <p:sp>
                <p:nvSpPr>
                  <p:cNvPr id="22" name="Google Shape;22;p2"/>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flipH="1">
                  <a:off x="8467466" y="3748199"/>
                  <a:ext cx="708551" cy="1417688"/>
                  <a:chOff x="2132338" y="1275925"/>
                  <a:chExt cx="332575" cy="665425"/>
                </a:xfrm>
              </p:grpSpPr>
              <p:sp>
                <p:nvSpPr>
                  <p:cNvPr id="36" name="Google Shape;36;p2"/>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 name="Google Shape;49;p2"/>
              <p:cNvGrpSpPr/>
              <p:nvPr/>
            </p:nvGrpSpPr>
            <p:grpSpPr>
              <a:xfrm>
                <a:off x="8068746" y="422958"/>
                <a:ext cx="521992" cy="776192"/>
                <a:chOff x="4131100" y="2430800"/>
                <a:chExt cx="300930" cy="257871"/>
              </a:xfrm>
            </p:grpSpPr>
            <p:sp>
              <p:nvSpPr>
                <p:cNvPr id="50" name="Google Shape;50;p2"/>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 name="Google Shape;60;p2"/>
            <p:cNvGrpSpPr/>
            <p:nvPr/>
          </p:nvGrpSpPr>
          <p:grpSpPr>
            <a:xfrm>
              <a:off x="8068746" y="3944350"/>
              <a:ext cx="522018" cy="776192"/>
              <a:chOff x="4131100" y="2430804"/>
              <a:chExt cx="300944" cy="257871"/>
            </a:xfrm>
          </p:grpSpPr>
          <p:sp>
            <p:nvSpPr>
              <p:cNvPr id="61" name="Google Shape;61;p2"/>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0"/>
        <p:cNvGrpSpPr/>
        <p:nvPr/>
      </p:nvGrpSpPr>
      <p:grpSpPr>
        <a:xfrm>
          <a:off x="0" y="0"/>
          <a:ext cx="0" cy="0"/>
          <a:chOff x="0" y="0"/>
          <a:chExt cx="0" cy="0"/>
        </a:xfrm>
      </p:grpSpPr>
      <p:grpSp>
        <p:nvGrpSpPr>
          <p:cNvPr id="591" name="Google Shape;591;p11"/>
          <p:cNvGrpSpPr/>
          <p:nvPr/>
        </p:nvGrpSpPr>
        <p:grpSpPr>
          <a:xfrm>
            <a:off x="100500" y="-22387"/>
            <a:ext cx="9075517" cy="5188274"/>
            <a:chOff x="100500" y="-22387"/>
            <a:chExt cx="9075517" cy="5188274"/>
          </a:xfrm>
        </p:grpSpPr>
        <p:grpSp>
          <p:nvGrpSpPr>
            <p:cNvPr id="592" name="Google Shape;592;p11"/>
            <p:cNvGrpSpPr/>
            <p:nvPr/>
          </p:nvGrpSpPr>
          <p:grpSpPr>
            <a:xfrm>
              <a:off x="100500" y="100500"/>
              <a:ext cx="7824000" cy="4942500"/>
              <a:chOff x="100500" y="100500"/>
              <a:chExt cx="7824000" cy="4942500"/>
            </a:xfrm>
          </p:grpSpPr>
          <p:sp>
            <p:nvSpPr>
              <p:cNvPr id="593" name="Google Shape;593;p11"/>
              <p:cNvSpPr/>
              <p:nvPr/>
            </p:nvSpPr>
            <p:spPr>
              <a:xfrm>
                <a:off x="100500" y="100500"/>
                <a:ext cx="7824000" cy="4942500"/>
              </a:xfrm>
              <a:prstGeom prst="roundRect">
                <a:avLst>
                  <a:gd name="adj" fmla="val 3114"/>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4" name="Google Shape;594;p11"/>
              <p:cNvGrpSpPr/>
              <p:nvPr/>
            </p:nvGrpSpPr>
            <p:grpSpPr>
              <a:xfrm>
                <a:off x="201900" y="202050"/>
                <a:ext cx="7622100" cy="4739400"/>
                <a:chOff x="201900" y="202050"/>
                <a:chExt cx="7622100" cy="4739400"/>
              </a:xfrm>
            </p:grpSpPr>
            <p:sp>
              <p:nvSpPr>
                <p:cNvPr id="595" name="Google Shape;595;p11"/>
                <p:cNvSpPr/>
                <p:nvPr/>
              </p:nvSpPr>
              <p:spPr>
                <a:xfrm>
                  <a:off x="201900" y="202050"/>
                  <a:ext cx="7622100" cy="4739400"/>
                </a:xfrm>
                <a:prstGeom prst="roundRect">
                  <a:avLst>
                    <a:gd name="adj" fmla="val 23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303000" y="302550"/>
                  <a:ext cx="7419900" cy="4538400"/>
                </a:xfrm>
                <a:prstGeom prst="roundRect">
                  <a:avLst>
                    <a:gd name="adj" fmla="val 12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403500" y="403050"/>
                  <a:ext cx="7218900" cy="4337400"/>
                </a:xfrm>
                <a:prstGeom prst="roundRect">
                  <a:avLst>
                    <a:gd name="adj" fmla="val 120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403500" y="403050"/>
                  <a:ext cx="7218900" cy="1005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9" name="Google Shape;599;p11"/>
            <p:cNvGrpSpPr/>
            <p:nvPr/>
          </p:nvGrpSpPr>
          <p:grpSpPr>
            <a:xfrm>
              <a:off x="8068746" y="-22387"/>
              <a:ext cx="1107271" cy="5188274"/>
              <a:chOff x="8068746" y="-22387"/>
              <a:chExt cx="1107271" cy="5188274"/>
            </a:xfrm>
          </p:grpSpPr>
          <p:grpSp>
            <p:nvGrpSpPr>
              <p:cNvPr id="600" name="Google Shape;600;p11"/>
              <p:cNvGrpSpPr/>
              <p:nvPr/>
            </p:nvGrpSpPr>
            <p:grpSpPr>
              <a:xfrm>
                <a:off x="8068746" y="-22387"/>
                <a:ext cx="1107271" cy="5188274"/>
                <a:chOff x="8068746" y="-22387"/>
                <a:chExt cx="1107271" cy="5188274"/>
              </a:xfrm>
            </p:grpSpPr>
            <p:grpSp>
              <p:nvGrpSpPr>
                <p:cNvPr id="601" name="Google Shape;601;p11"/>
                <p:cNvGrpSpPr/>
                <p:nvPr/>
              </p:nvGrpSpPr>
              <p:grpSpPr>
                <a:xfrm>
                  <a:off x="8467466" y="-22387"/>
                  <a:ext cx="708551" cy="5188274"/>
                  <a:chOff x="8467466" y="-22387"/>
                  <a:chExt cx="708551" cy="5188274"/>
                </a:xfrm>
              </p:grpSpPr>
              <p:grpSp>
                <p:nvGrpSpPr>
                  <p:cNvPr id="602" name="Google Shape;602;p11"/>
                  <p:cNvGrpSpPr/>
                  <p:nvPr/>
                </p:nvGrpSpPr>
                <p:grpSpPr>
                  <a:xfrm rot="10800000">
                    <a:off x="8467466" y="-22387"/>
                    <a:ext cx="708551" cy="1417688"/>
                    <a:chOff x="2132338" y="1275925"/>
                    <a:chExt cx="332575" cy="665425"/>
                  </a:xfrm>
                </p:grpSpPr>
                <p:sp>
                  <p:nvSpPr>
                    <p:cNvPr id="603" name="Google Shape;603;p11"/>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616;p11"/>
                  <p:cNvGrpSpPr/>
                  <p:nvPr/>
                </p:nvGrpSpPr>
                <p:grpSpPr>
                  <a:xfrm flipH="1">
                    <a:off x="8467466" y="3748199"/>
                    <a:ext cx="708551" cy="1417688"/>
                    <a:chOff x="2132338" y="1275925"/>
                    <a:chExt cx="332575" cy="665425"/>
                  </a:xfrm>
                </p:grpSpPr>
                <p:sp>
                  <p:nvSpPr>
                    <p:cNvPr id="617" name="Google Shape;617;p11"/>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1"/>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1"/>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0" name="Google Shape;630;p11"/>
                <p:cNvGrpSpPr/>
                <p:nvPr/>
              </p:nvGrpSpPr>
              <p:grpSpPr>
                <a:xfrm>
                  <a:off x="8068746" y="422958"/>
                  <a:ext cx="521992" cy="776192"/>
                  <a:chOff x="4131100" y="2430800"/>
                  <a:chExt cx="300930" cy="257871"/>
                </a:xfrm>
              </p:grpSpPr>
              <p:sp>
                <p:nvSpPr>
                  <p:cNvPr id="631" name="Google Shape;631;p11"/>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1" name="Google Shape;641;p11"/>
              <p:cNvGrpSpPr/>
              <p:nvPr/>
            </p:nvGrpSpPr>
            <p:grpSpPr>
              <a:xfrm>
                <a:off x="8068746" y="3944350"/>
                <a:ext cx="522018" cy="776192"/>
                <a:chOff x="4131100" y="2430804"/>
                <a:chExt cx="300944" cy="257871"/>
              </a:xfrm>
            </p:grpSpPr>
            <p:sp>
              <p:nvSpPr>
                <p:cNvPr id="642" name="Google Shape;642;p11"/>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52" name="Google Shape;652;p11"/>
          <p:cNvSpPr txBox="1">
            <a:spLocks noGrp="1"/>
          </p:cNvSpPr>
          <p:nvPr>
            <p:ph type="title" hasCustomPrompt="1"/>
          </p:nvPr>
        </p:nvSpPr>
        <p:spPr>
          <a:xfrm>
            <a:off x="727800" y="1543925"/>
            <a:ext cx="6567300" cy="1385100"/>
          </a:xfrm>
          <a:prstGeom prst="rect">
            <a:avLst/>
          </a:prstGeom>
        </p:spPr>
        <p:txBody>
          <a:bodyPr spcFirstLastPara="1" wrap="square" lIns="91425" tIns="91425" rIns="91425" bIns="91425" anchor="b" anchorCtr="0">
            <a:noAutofit/>
          </a:bodyPr>
          <a:lstStyle>
            <a:lvl1pPr lvl="0" algn="ctr">
              <a:spcBef>
                <a:spcPts val="0"/>
              </a:spcBef>
              <a:spcAft>
                <a:spcPts val="0"/>
              </a:spcAft>
              <a:buSzPts val="8500"/>
              <a:buNone/>
              <a:defRPr sz="68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653" name="Google Shape;653;p11"/>
          <p:cNvSpPr txBox="1">
            <a:spLocks noGrp="1"/>
          </p:cNvSpPr>
          <p:nvPr>
            <p:ph type="subTitle" idx="1"/>
          </p:nvPr>
        </p:nvSpPr>
        <p:spPr>
          <a:xfrm>
            <a:off x="727800" y="2997675"/>
            <a:ext cx="6567300" cy="4662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lt1"/>
                </a:solidFill>
              </a:defRPr>
            </a:lvl1pPr>
            <a:lvl2pPr lvl="1" algn="ctr" rtl="0">
              <a:lnSpc>
                <a:spcPct val="100000"/>
              </a:lnSpc>
              <a:spcBef>
                <a:spcPts val="0"/>
              </a:spcBef>
              <a:spcAft>
                <a:spcPts val="0"/>
              </a:spcAft>
              <a:buNone/>
              <a:defRPr sz="1600">
                <a:solidFill>
                  <a:schemeClr val="lt1"/>
                </a:solidFill>
              </a:defRPr>
            </a:lvl2pPr>
            <a:lvl3pPr lvl="2" algn="ctr" rtl="0">
              <a:lnSpc>
                <a:spcPct val="100000"/>
              </a:lnSpc>
              <a:spcBef>
                <a:spcPts val="0"/>
              </a:spcBef>
              <a:spcAft>
                <a:spcPts val="0"/>
              </a:spcAft>
              <a:buNone/>
              <a:defRPr sz="1600">
                <a:solidFill>
                  <a:schemeClr val="lt1"/>
                </a:solidFill>
              </a:defRPr>
            </a:lvl3pPr>
            <a:lvl4pPr lvl="3" algn="ctr" rtl="0">
              <a:lnSpc>
                <a:spcPct val="100000"/>
              </a:lnSpc>
              <a:spcBef>
                <a:spcPts val="0"/>
              </a:spcBef>
              <a:spcAft>
                <a:spcPts val="0"/>
              </a:spcAft>
              <a:buNone/>
              <a:defRPr sz="1600">
                <a:solidFill>
                  <a:schemeClr val="lt1"/>
                </a:solidFill>
              </a:defRPr>
            </a:lvl4pPr>
            <a:lvl5pPr lvl="4" algn="ctr" rtl="0">
              <a:lnSpc>
                <a:spcPct val="100000"/>
              </a:lnSpc>
              <a:spcBef>
                <a:spcPts val="0"/>
              </a:spcBef>
              <a:spcAft>
                <a:spcPts val="0"/>
              </a:spcAft>
              <a:buNone/>
              <a:defRPr sz="1600">
                <a:solidFill>
                  <a:schemeClr val="lt1"/>
                </a:solidFill>
              </a:defRPr>
            </a:lvl5pPr>
            <a:lvl6pPr lvl="5" algn="ctr" rtl="0">
              <a:lnSpc>
                <a:spcPct val="100000"/>
              </a:lnSpc>
              <a:spcBef>
                <a:spcPts val="0"/>
              </a:spcBef>
              <a:spcAft>
                <a:spcPts val="0"/>
              </a:spcAft>
              <a:buNone/>
              <a:defRPr sz="1600">
                <a:solidFill>
                  <a:schemeClr val="lt1"/>
                </a:solidFill>
              </a:defRPr>
            </a:lvl6pPr>
            <a:lvl7pPr lvl="6" algn="ctr" rtl="0">
              <a:lnSpc>
                <a:spcPct val="100000"/>
              </a:lnSpc>
              <a:spcBef>
                <a:spcPts val="0"/>
              </a:spcBef>
              <a:spcAft>
                <a:spcPts val="0"/>
              </a:spcAft>
              <a:buNone/>
              <a:defRPr sz="1600">
                <a:solidFill>
                  <a:schemeClr val="lt1"/>
                </a:solidFill>
              </a:defRPr>
            </a:lvl7pPr>
            <a:lvl8pPr lvl="7" algn="ctr" rtl="0">
              <a:lnSpc>
                <a:spcPct val="100000"/>
              </a:lnSpc>
              <a:spcBef>
                <a:spcPts val="0"/>
              </a:spcBef>
              <a:spcAft>
                <a:spcPts val="0"/>
              </a:spcAft>
              <a:buNone/>
              <a:defRPr sz="1600">
                <a:solidFill>
                  <a:schemeClr val="lt1"/>
                </a:solidFill>
              </a:defRPr>
            </a:lvl8pPr>
            <a:lvl9pPr lvl="8" algn="ctr" rtl="0">
              <a:lnSpc>
                <a:spcPct val="100000"/>
              </a:lnSpc>
              <a:spcBef>
                <a:spcPts val="0"/>
              </a:spcBef>
              <a:spcAft>
                <a:spcPts val="0"/>
              </a:spcAft>
              <a:buNone/>
              <a:defRPr sz="1600">
                <a:solidFill>
                  <a:schemeClr val="lt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5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_26_1_1_1">
    <p:spTree>
      <p:nvGrpSpPr>
        <p:cNvPr id="1" name="Shape 655"/>
        <p:cNvGrpSpPr/>
        <p:nvPr/>
      </p:nvGrpSpPr>
      <p:grpSpPr>
        <a:xfrm>
          <a:off x="0" y="0"/>
          <a:ext cx="0" cy="0"/>
          <a:chOff x="0" y="0"/>
          <a:chExt cx="0" cy="0"/>
        </a:xfrm>
      </p:grpSpPr>
      <p:grpSp>
        <p:nvGrpSpPr>
          <p:cNvPr id="656" name="Google Shape;656;p13"/>
          <p:cNvGrpSpPr/>
          <p:nvPr/>
        </p:nvGrpSpPr>
        <p:grpSpPr>
          <a:xfrm>
            <a:off x="100500" y="-22387"/>
            <a:ext cx="9075517" cy="5188274"/>
            <a:chOff x="100500" y="-22387"/>
            <a:chExt cx="9075517" cy="5188274"/>
          </a:xfrm>
        </p:grpSpPr>
        <p:grpSp>
          <p:nvGrpSpPr>
            <p:cNvPr id="657" name="Google Shape;657;p13"/>
            <p:cNvGrpSpPr/>
            <p:nvPr/>
          </p:nvGrpSpPr>
          <p:grpSpPr>
            <a:xfrm>
              <a:off x="100500" y="100500"/>
              <a:ext cx="7824000" cy="4942500"/>
              <a:chOff x="100500" y="100500"/>
              <a:chExt cx="7824000" cy="4942500"/>
            </a:xfrm>
          </p:grpSpPr>
          <p:sp>
            <p:nvSpPr>
              <p:cNvPr id="658" name="Google Shape;658;p13"/>
              <p:cNvSpPr/>
              <p:nvPr/>
            </p:nvSpPr>
            <p:spPr>
              <a:xfrm>
                <a:off x="100500" y="100500"/>
                <a:ext cx="7824000" cy="4942500"/>
              </a:xfrm>
              <a:prstGeom prst="roundRect">
                <a:avLst>
                  <a:gd name="adj" fmla="val 3114"/>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9" name="Google Shape;659;p13"/>
              <p:cNvGrpSpPr/>
              <p:nvPr/>
            </p:nvGrpSpPr>
            <p:grpSpPr>
              <a:xfrm>
                <a:off x="201900" y="202050"/>
                <a:ext cx="7622100" cy="4739400"/>
                <a:chOff x="201900" y="202050"/>
                <a:chExt cx="7622100" cy="4739400"/>
              </a:xfrm>
            </p:grpSpPr>
            <p:sp>
              <p:nvSpPr>
                <p:cNvPr id="660" name="Google Shape;660;p13"/>
                <p:cNvSpPr/>
                <p:nvPr/>
              </p:nvSpPr>
              <p:spPr>
                <a:xfrm>
                  <a:off x="201900" y="202050"/>
                  <a:ext cx="7622100" cy="4739400"/>
                </a:xfrm>
                <a:prstGeom prst="roundRect">
                  <a:avLst>
                    <a:gd name="adj" fmla="val 23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303000" y="302550"/>
                  <a:ext cx="7419900" cy="4538400"/>
                </a:xfrm>
                <a:prstGeom prst="roundRect">
                  <a:avLst>
                    <a:gd name="adj" fmla="val 12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403500" y="403050"/>
                  <a:ext cx="7218900" cy="4337400"/>
                </a:xfrm>
                <a:prstGeom prst="roundRect">
                  <a:avLst>
                    <a:gd name="adj" fmla="val 120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403500" y="403050"/>
                  <a:ext cx="7218900" cy="1005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4" name="Google Shape;664;p13"/>
            <p:cNvGrpSpPr/>
            <p:nvPr/>
          </p:nvGrpSpPr>
          <p:grpSpPr>
            <a:xfrm>
              <a:off x="8068746" y="-22387"/>
              <a:ext cx="1107271" cy="5188274"/>
              <a:chOff x="8068746" y="-22387"/>
              <a:chExt cx="1107271" cy="5188274"/>
            </a:xfrm>
          </p:grpSpPr>
          <p:grpSp>
            <p:nvGrpSpPr>
              <p:cNvPr id="665" name="Google Shape;665;p13"/>
              <p:cNvGrpSpPr/>
              <p:nvPr/>
            </p:nvGrpSpPr>
            <p:grpSpPr>
              <a:xfrm>
                <a:off x="8068746" y="-22387"/>
                <a:ext cx="1107271" cy="5188274"/>
                <a:chOff x="8068746" y="-22387"/>
                <a:chExt cx="1107271" cy="5188274"/>
              </a:xfrm>
            </p:grpSpPr>
            <p:grpSp>
              <p:nvGrpSpPr>
                <p:cNvPr id="666" name="Google Shape;666;p13"/>
                <p:cNvGrpSpPr/>
                <p:nvPr/>
              </p:nvGrpSpPr>
              <p:grpSpPr>
                <a:xfrm>
                  <a:off x="8467466" y="-22387"/>
                  <a:ext cx="708551" cy="5188274"/>
                  <a:chOff x="8467466" y="-22387"/>
                  <a:chExt cx="708551" cy="5188274"/>
                </a:xfrm>
              </p:grpSpPr>
              <p:grpSp>
                <p:nvGrpSpPr>
                  <p:cNvPr id="667" name="Google Shape;667;p13"/>
                  <p:cNvGrpSpPr/>
                  <p:nvPr/>
                </p:nvGrpSpPr>
                <p:grpSpPr>
                  <a:xfrm rot="10800000">
                    <a:off x="8467466" y="-22387"/>
                    <a:ext cx="708551" cy="1417688"/>
                    <a:chOff x="2132338" y="1275925"/>
                    <a:chExt cx="332575" cy="665425"/>
                  </a:xfrm>
                </p:grpSpPr>
                <p:sp>
                  <p:nvSpPr>
                    <p:cNvPr id="668" name="Google Shape;668;p13"/>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13"/>
                  <p:cNvGrpSpPr/>
                  <p:nvPr/>
                </p:nvGrpSpPr>
                <p:grpSpPr>
                  <a:xfrm flipH="1">
                    <a:off x="8467466" y="3748199"/>
                    <a:ext cx="708551" cy="1417688"/>
                    <a:chOff x="2132338" y="1275925"/>
                    <a:chExt cx="332575" cy="665425"/>
                  </a:xfrm>
                </p:grpSpPr>
                <p:sp>
                  <p:nvSpPr>
                    <p:cNvPr id="682" name="Google Shape;682;p13"/>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5" name="Google Shape;695;p13"/>
                <p:cNvGrpSpPr/>
                <p:nvPr/>
              </p:nvGrpSpPr>
              <p:grpSpPr>
                <a:xfrm>
                  <a:off x="8068746" y="422958"/>
                  <a:ext cx="521992" cy="776192"/>
                  <a:chOff x="4131100" y="2430800"/>
                  <a:chExt cx="300930" cy="257871"/>
                </a:xfrm>
              </p:grpSpPr>
              <p:sp>
                <p:nvSpPr>
                  <p:cNvPr id="696" name="Google Shape;696;p13"/>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6" name="Google Shape;706;p13"/>
              <p:cNvGrpSpPr/>
              <p:nvPr/>
            </p:nvGrpSpPr>
            <p:grpSpPr>
              <a:xfrm>
                <a:off x="8068746" y="3944350"/>
                <a:ext cx="522018" cy="776192"/>
                <a:chOff x="4131100" y="2430804"/>
                <a:chExt cx="300944" cy="257871"/>
              </a:xfrm>
            </p:grpSpPr>
            <p:sp>
              <p:nvSpPr>
                <p:cNvPr id="707" name="Google Shape;707;p13"/>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17" name="Google Shape;717;p13"/>
          <p:cNvSpPr txBox="1">
            <a:spLocks noGrp="1"/>
          </p:cNvSpPr>
          <p:nvPr>
            <p:ph type="title" hasCustomPrompt="1"/>
          </p:nvPr>
        </p:nvSpPr>
        <p:spPr>
          <a:xfrm>
            <a:off x="844129" y="1541508"/>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sz="1800"/>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718" name="Google Shape;718;p13"/>
          <p:cNvSpPr txBox="1">
            <a:spLocks noGrp="1"/>
          </p:cNvSpPr>
          <p:nvPr>
            <p:ph type="subTitle" idx="1"/>
          </p:nvPr>
        </p:nvSpPr>
        <p:spPr>
          <a:xfrm>
            <a:off x="1727924" y="1250355"/>
            <a:ext cx="2144700" cy="53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00">
                <a:latin typeface="Press Start 2P"/>
                <a:ea typeface="Press Start 2P"/>
                <a:cs typeface="Press Start 2P"/>
                <a:sym typeface="Press Start 2P"/>
              </a:defRPr>
            </a:lvl1pPr>
            <a:lvl2pPr lvl="1" rtl="0">
              <a:lnSpc>
                <a:spcPct val="100000"/>
              </a:lnSpc>
              <a:spcBef>
                <a:spcPts val="0"/>
              </a:spcBef>
              <a:spcAft>
                <a:spcPts val="0"/>
              </a:spcAft>
              <a:buNone/>
              <a:defRPr sz="1800">
                <a:latin typeface="Press Start 2P"/>
                <a:ea typeface="Press Start 2P"/>
                <a:cs typeface="Press Start 2P"/>
                <a:sym typeface="Press Start 2P"/>
              </a:defRPr>
            </a:lvl2pPr>
            <a:lvl3pPr lvl="2" rtl="0">
              <a:lnSpc>
                <a:spcPct val="100000"/>
              </a:lnSpc>
              <a:spcBef>
                <a:spcPts val="0"/>
              </a:spcBef>
              <a:spcAft>
                <a:spcPts val="0"/>
              </a:spcAft>
              <a:buNone/>
              <a:defRPr sz="1800">
                <a:latin typeface="Press Start 2P"/>
                <a:ea typeface="Press Start 2P"/>
                <a:cs typeface="Press Start 2P"/>
                <a:sym typeface="Press Start 2P"/>
              </a:defRPr>
            </a:lvl3pPr>
            <a:lvl4pPr lvl="3" rtl="0">
              <a:lnSpc>
                <a:spcPct val="100000"/>
              </a:lnSpc>
              <a:spcBef>
                <a:spcPts val="0"/>
              </a:spcBef>
              <a:spcAft>
                <a:spcPts val="0"/>
              </a:spcAft>
              <a:buNone/>
              <a:defRPr sz="1800">
                <a:latin typeface="Press Start 2P"/>
                <a:ea typeface="Press Start 2P"/>
                <a:cs typeface="Press Start 2P"/>
                <a:sym typeface="Press Start 2P"/>
              </a:defRPr>
            </a:lvl4pPr>
            <a:lvl5pPr lvl="4" rtl="0">
              <a:lnSpc>
                <a:spcPct val="100000"/>
              </a:lnSpc>
              <a:spcBef>
                <a:spcPts val="0"/>
              </a:spcBef>
              <a:spcAft>
                <a:spcPts val="0"/>
              </a:spcAft>
              <a:buNone/>
              <a:defRPr sz="1800">
                <a:latin typeface="Press Start 2P"/>
                <a:ea typeface="Press Start 2P"/>
                <a:cs typeface="Press Start 2P"/>
                <a:sym typeface="Press Start 2P"/>
              </a:defRPr>
            </a:lvl5pPr>
            <a:lvl6pPr lvl="5" rtl="0">
              <a:lnSpc>
                <a:spcPct val="100000"/>
              </a:lnSpc>
              <a:spcBef>
                <a:spcPts val="0"/>
              </a:spcBef>
              <a:spcAft>
                <a:spcPts val="0"/>
              </a:spcAft>
              <a:buNone/>
              <a:defRPr sz="1800">
                <a:latin typeface="Press Start 2P"/>
                <a:ea typeface="Press Start 2P"/>
                <a:cs typeface="Press Start 2P"/>
                <a:sym typeface="Press Start 2P"/>
              </a:defRPr>
            </a:lvl6pPr>
            <a:lvl7pPr lvl="6" rtl="0">
              <a:lnSpc>
                <a:spcPct val="100000"/>
              </a:lnSpc>
              <a:spcBef>
                <a:spcPts val="0"/>
              </a:spcBef>
              <a:spcAft>
                <a:spcPts val="0"/>
              </a:spcAft>
              <a:buNone/>
              <a:defRPr sz="1800">
                <a:latin typeface="Press Start 2P"/>
                <a:ea typeface="Press Start 2P"/>
                <a:cs typeface="Press Start 2P"/>
                <a:sym typeface="Press Start 2P"/>
              </a:defRPr>
            </a:lvl7pPr>
            <a:lvl8pPr lvl="7" rtl="0">
              <a:lnSpc>
                <a:spcPct val="100000"/>
              </a:lnSpc>
              <a:spcBef>
                <a:spcPts val="0"/>
              </a:spcBef>
              <a:spcAft>
                <a:spcPts val="0"/>
              </a:spcAft>
              <a:buNone/>
              <a:defRPr sz="1800">
                <a:latin typeface="Press Start 2P"/>
                <a:ea typeface="Press Start 2P"/>
                <a:cs typeface="Press Start 2P"/>
                <a:sym typeface="Press Start 2P"/>
              </a:defRPr>
            </a:lvl8pPr>
            <a:lvl9pPr lvl="8"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719" name="Google Shape;719;p13"/>
          <p:cNvSpPr txBox="1">
            <a:spLocks noGrp="1"/>
          </p:cNvSpPr>
          <p:nvPr>
            <p:ph type="subTitle" idx="2"/>
          </p:nvPr>
        </p:nvSpPr>
        <p:spPr>
          <a:xfrm>
            <a:off x="1727926" y="1735685"/>
            <a:ext cx="2144700" cy="59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20" name="Google Shape;720;p13"/>
          <p:cNvSpPr txBox="1">
            <a:spLocks noGrp="1"/>
          </p:cNvSpPr>
          <p:nvPr>
            <p:ph type="title" idx="3" hasCustomPrompt="1"/>
          </p:nvPr>
        </p:nvSpPr>
        <p:spPr>
          <a:xfrm>
            <a:off x="844129" y="3789132"/>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sz="1800"/>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721" name="Google Shape;721;p13"/>
          <p:cNvSpPr txBox="1">
            <a:spLocks noGrp="1"/>
          </p:cNvSpPr>
          <p:nvPr>
            <p:ph type="subTitle" idx="4"/>
          </p:nvPr>
        </p:nvSpPr>
        <p:spPr>
          <a:xfrm>
            <a:off x="1727924" y="3497980"/>
            <a:ext cx="2144700" cy="53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00">
                <a:latin typeface="Press Start 2P"/>
                <a:ea typeface="Press Start 2P"/>
                <a:cs typeface="Press Start 2P"/>
                <a:sym typeface="Press Start 2P"/>
              </a:defRPr>
            </a:lvl1pPr>
            <a:lvl2pPr lvl="1" rtl="0">
              <a:lnSpc>
                <a:spcPct val="100000"/>
              </a:lnSpc>
              <a:spcBef>
                <a:spcPts val="0"/>
              </a:spcBef>
              <a:spcAft>
                <a:spcPts val="0"/>
              </a:spcAft>
              <a:buNone/>
              <a:defRPr sz="1800">
                <a:latin typeface="Press Start 2P"/>
                <a:ea typeface="Press Start 2P"/>
                <a:cs typeface="Press Start 2P"/>
                <a:sym typeface="Press Start 2P"/>
              </a:defRPr>
            </a:lvl2pPr>
            <a:lvl3pPr lvl="2" rtl="0">
              <a:lnSpc>
                <a:spcPct val="100000"/>
              </a:lnSpc>
              <a:spcBef>
                <a:spcPts val="0"/>
              </a:spcBef>
              <a:spcAft>
                <a:spcPts val="0"/>
              </a:spcAft>
              <a:buNone/>
              <a:defRPr sz="1800">
                <a:latin typeface="Press Start 2P"/>
                <a:ea typeface="Press Start 2P"/>
                <a:cs typeface="Press Start 2P"/>
                <a:sym typeface="Press Start 2P"/>
              </a:defRPr>
            </a:lvl3pPr>
            <a:lvl4pPr lvl="3" rtl="0">
              <a:lnSpc>
                <a:spcPct val="100000"/>
              </a:lnSpc>
              <a:spcBef>
                <a:spcPts val="0"/>
              </a:spcBef>
              <a:spcAft>
                <a:spcPts val="0"/>
              </a:spcAft>
              <a:buNone/>
              <a:defRPr sz="1800">
                <a:latin typeface="Press Start 2P"/>
                <a:ea typeface="Press Start 2P"/>
                <a:cs typeface="Press Start 2P"/>
                <a:sym typeface="Press Start 2P"/>
              </a:defRPr>
            </a:lvl4pPr>
            <a:lvl5pPr lvl="4" rtl="0">
              <a:lnSpc>
                <a:spcPct val="100000"/>
              </a:lnSpc>
              <a:spcBef>
                <a:spcPts val="0"/>
              </a:spcBef>
              <a:spcAft>
                <a:spcPts val="0"/>
              </a:spcAft>
              <a:buNone/>
              <a:defRPr sz="1800">
                <a:latin typeface="Press Start 2P"/>
                <a:ea typeface="Press Start 2P"/>
                <a:cs typeface="Press Start 2P"/>
                <a:sym typeface="Press Start 2P"/>
              </a:defRPr>
            </a:lvl5pPr>
            <a:lvl6pPr lvl="5" rtl="0">
              <a:lnSpc>
                <a:spcPct val="100000"/>
              </a:lnSpc>
              <a:spcBef>
                <a:spcPts val="0"/>
              </a:spcBef>
              <a:spcAft>
                <a:spcPts val="0"/>
              </a:spcAft>
              <a:buNone/>
              <a:defRPr sz="1800">
                <a:latin typeface="Press Start 2P"/>
                <a:ea typeface="Press Start 2P"/>
                <a:cs typeface="Press Start 2P"/>
                <a:sym typeface="Press Start 2P"/>
              </a:defRPr>
            </a:lvl6pPr>
            <a:lvl7pPr lvl="6" rtl="0">
              <a:lnSpc>
                <a:spcPct val="100000"/>
              </a:lnSpc>
              <a:spcBef>
                <a:spcPts val="0"/>
              </a:spcBef>
              <a:spcAft>
                <a:spcPts val="0"/>
              </a:spcAft>
              <a:buNone/>
              <a:defRPr sz="1800">
                <a:latin typeface="Press Start 2P"/>
                <a:ea typeface="Press Start 2P"/>
                <a:cs typeface="Press Start 2P"/>
                <a:sym typeface="Press Start 2P"/>
              </a:defRPr>
            </a:lvl7pPr>
            <a:lvl8pPr lvl="7" rtl="0">
              <a:lnSpc>
                <a:spcPct val="100000"/>
              </a:lnSpc>
              <a:spcBef>
                <a:spcPts val="0"/>
              </a:spcBef>
              <a:spcAft>
                <a:spcPts val="0"/>
              </a:spcAft>
              <a:buNone/>
              <a:defRPr sz="1800">
                <a:latin typeface="Press Start 2P"/>
                <a:ea typeface="Press Start 2P"/>
                <a:cs typeface="Press Start 2P"/>
                <a:sym typeface="Press Start 2P"/>
              </a:defRPr>
            </a:lvl8pPr>
            <a:lvl9pPr lvl="8"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722" name="Google Shape;722;p13"/>
          <p:cNvSpPr txBox="1">
            <a:spLocks noGrp="1"/>
          </p:cNvSpPr>
          <p:nvPr>
            <p:ph type="subTitle" idx="5"/>
          </p:nvPr>
        </p:nvSpPr>
        <p:spPr>
          <a:xfrm>
            <a:off x="1727926" y="3983310"/>
            <a:ext cx="2144700" cy="59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23" name="Google Shape;723;p13"/>
          <p:cNvSpPr txBox="1">
            <a:spLocks noGrp="1"/>
          </p:cNvSpPr>
          <p:nvPr>
            <p:ph type="title" idx="6" hasCustomPrompt="1"/>
          </p:nvPr>
        </p:nvSpPr>
        <p:spPr>
          <a:xfrm>
            <a:off x="4260833" y="1541508"/>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sz="1800"/>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724" name="Google Shape;724;p13"/>
          <p:cNvSpPr txBox="1">
            <a:spLocks noGrp="1"/>
          </p:cNvSpPr>
          <p:nvPr>
            <p:ph type="subTitle" idx="7"/>
          </p:nvPr>
        </p:nvSpPr>
        <p:spPr>
          <a:xfrm>
            <a:off x="5144628" y="1250355"/>
            <a:ext cx="2144700" cy="53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00">
                <a:latin typeface="Press Start 2P"/>
                <a:ea typeface="Press Start 2P"/>
                <a:cs typeface="Press Start 2P"/>
                <a:sym typeface="Press Start 2P"/>
              </a:defRPr>
            </a:lvl1pPr>
            <a:lvl2pPr lvl="1" rtl="0">
              <a:lnSpc>
                <a:spcPct val="100000"/>
              </a:lnSpc>
              <a:spcBef>
                <a:spcPts val="0"/>
              </a:spcBef>
              <a:spcAft>
                <a:spcPts val="0"/>
              </a:spcAft>
              <a:buNone/>
              <a:defRPr sz="1800">
                <a:latin typeface="Press Start 2P"/>
                <a:ea typeface="Press Start 2P"/>
                <a:cs typeface="Press Start 2P"/>
                <a:sym typeface="Press Start 2P"/>
              </a:defRPr>
            </a:lvl2pPr>
            <a:lvl3pPr lvl="2" rtl="0">
              <a:lnSpc>
                <a:spcPct val="100000"/>
              </a:lnSpc>
              <a:spcBef>
                <a:spcPts val="0"/>
              </a:spcBef>
              <a:spcAft>
                <a:spcPts val="0"/>
              </a:spcAft>
              <a:buNone/>
              <a:defRPr sz="1800">
                <a:latin typeface="Press Start 2P"/>
                <a:ea typeface="Press Start 2P"/>
                <a:cs typeface="Press Start 2P"/>
                <a:sym typeface="Press Start 2P"/>
              </a:defRPr>
            </a:lvl3pPr>
            <a:lvl4pPr lvl="3" rtl="0">
              <a:lnSpc>
                <a:spcPct val="100000"/>
              </a:lnSpc>
              <a:spcBef>
                <a:spcPts val="0"/>
              </a:spcBef>
              <a:spcAft>
                <a:spcPts val="0"/>
              </a:spcAft>
              <a:buNone/>
              <a:defRPr sz="1800">
                <a:latin typeface="Press Start 2P"/>
                <a:ea typeface="Press Start 2P"/>
                <a:cs typeface="Press Start 2P"/>
                <a:sym typeface="Press Start 2P"/>
              </a:defRPr>
            </a:lvl4pPr>
            <a:lvl5pPr lvl="4" rtl="0">
              <a:lnSpc>
                <a:spcPct val="100000"/>
              </a:lnSpc>
              <a:spcBef>
                <a:spcPts val="0"/>
              </a:spcBef>
              <a:spcAft>
                <a:spcPts val="0"/>
              </a:spcAft>
              <a:buNone/>
              <a:defRPr sz="1800">
                <a:latin typeface="Press Start 2P"/>
                <a:ea typeface="Press Start 2P"/>
                <a:cs typeface="Press Start 2P"/>
                <a:sym typeface="Press Start 2P"/>
              </a:defRPr>
            </a:lvl5pPr>
            <a:lvl6pPr lvl="5" rtl="0">
              <a:lnSpc>
                <a:spcPct val="100000"/>
              </a:lnSpc>
              <a:spcBef>
                <a:spcPts val="0"/>
              </a:spcBef>
              <a:spcAft>
                <a:spcPts val="0"/>
              </a:spcAft>
              <a:buNone/>
              <a:defRPr sz="1800">
                <a:latin typeface="Press Start 2P"/>
                <a:ea typeface="Press Start 2P"/>
                <a:cs typeface="Press Start 2P"/>
                <a:sym typeface="Press Start 2P"/>
              </a:defRPr>
            </a:lvl6pPr>
            <a:lvl7pPr lvl="6" rtl="0">
              <a:lnSpc>
                <a:spcPct val="100000"/>
              </a:lnSpc>
              <a:spcBef>
                <a:spcPts val="0"/>
              </a:spcBef>
              <a:spcAft>
                <a:spcPts val="0"/>
              </a:spcAft>
              <a:buNone/>
              <a:defRPr sz="1800">
                <a:latin typeface="Press Start 2P"/>
                <a:ea typeface="Press Start 2P"/>
                <a:cs typeface="Press Start 2P"/>
                <a:sym typeface="Press Start 2P"/>
              </a:defRPr>
            </a:lvl7pPr>
            <a:lvl8pPr lvl="7" rtl="0">
              <a:lnSpc>
                <a:spcPct val="100000"/>
              </a:lnSpc>
              <a:spcBef>
                <a:spcPts val="0"/>
              </a:spcBef>
              <a:spcAft>
                <a:spcPts val="0"/>
              </a:spcAft>
              <a:buNone/>
              <a:defRPr sz="1800">
                <a:latin typeface="Press Start 2P"/>
                <a:ea typeface="Press Start 2P"/>
                <a:cs typeface="Press Start 2P"/>
                <a:sym typeface="Press Start 2P"/>
              </a:defRPr>
            </a:lvl8pPr>
            <a:lvl9pPr lvl="8"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725" name="Google Shape;725;p13"/>
          <p:cNvSpPr txBox="1">
            <a:spLocks noGrp="1"/>
          </p:cNvSpPr>
          <p:nvPr>
            <p:ph type="subTitle" idx="8"/>
          </p:nvPr>
        </p:nvSpPr>
        <p:spPr>
          <a:xfrm>
            <a:off x="5144627" y="1735664"/>
            <a:ext cx="2144700" cy="59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26" name="Google Shape;726;p13"/>
          <p:cNvSpPr txBox="1">
            <a:spLocks noGrp="1"/>
          </p:cNvSpPr>
          <p:nvPr>
            <p:ph type="title" idx="9"/>
          </p:nvPr>
        </p:nvSpPr>
        <p:spPr>
          <a:xfrm>
            <a:off x="720000" y="778450"/>
            <a:ext cx="6569700" cy="457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727" name="Google Shape;727;p13"/>
          <p:cNvSpPr txBox="1">
            <a:spLocks noGrp="1"/>
          </p:cNvSpPr>
          <p:nvPr>
            <p:ph type="title" idx="13" hasCustomPrompt="1"/>
          </p:nvPr>
        </p:nvSpPr>
        <p:spPr>
          <a:xfrm>
            <a:off x="4260833" y="378914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sz="1800"/>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728" name="Google Shape;728;p13"/>
          <p:cNvSpPr txBox="1">
            <a:spLocks noGrp="1"/>
          </p:cNvSpPr>
          <p:nvPr>
            <p:ph type="subTitle" idx="14"/>
          </p:nvPr>
        </p:nvSpPr>
        <p:spPr>
          <a:xfrm>
            <a:off x="5144628" y="3497980"/>
            <a:ext cx="2144700" cy="53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00">
                <a:latin typeface="Press Start 2P"/>
                <a:ea typeface="Press Start 2P"/>
                <a:cs typeface="Press Start 2P"/>
                <a:sym typeface="Press Start 2P"/>
              </a:defRPr>
            </a:lvl1pPr>
            <a:lvl2pPr lvl="1" rtl="0">
              <a:lnSpc>
                <a:spcPct val="100000"/>
              </a:lnSpc>
              <a:spcBef>
                <a:spcPts val="0"/>
              </a:spcBef>
              <a:spcAft>
                <a:spcPts val="0"/>
              </a:spcAft>
              <a:buNone/>
              <a:defRPr sz="1800">
                <a:latin typeface="Press Start 2P"/>
                <a:ea typeface="Press Start 2P"/>
                <a:cs typeface="Press Start 2P"/>
                <a:sym typeface="Press Start 2P"/>
              </a:defRPr>
            </a:lvl2pPr>
            <a:lvl3pPr lvl="2" rtl="0">
              <a:lnSpc>
                <a:spcPct val="100000"/>
              </a:lnSpc>
              <a:spcBef>
                <a:spcPts val="0"/>
              </a:spcBef>
              <a:spcAft>
                <a:spcPts val="0"/>
              </a:spcAft>
              <a:buNone/>
              <a:defRPr sz="1800">
                <a:latin typeface="Press Start 2P"/>
                <a:ea typeface="Press Start 2P"/>
                <a:cs typeface="Press Start 2P"/>
                <a:sym typeface="Press Start 2P"/>
              </a:defRPr>
            </a:lvl3pPr>
            <a:lvl4pPr lvl="3" rtl="0">
              <a:lnSpc>
                <a:spcPct val="100000"/>
              </a:lnSpc>
              <a:spcBef>
                <a:spcPts val="0"/>
              </a:spcBef>
              <a:spcAft>
                <a:spcPts val="0"/>
              </a:spcAft>
              <a:buNone/>
              <a:defRPr sz="1800">
                <a:latin typeface="Press Start 2P"/>
                <a:ea typeface="Press Start 2P"/>
                <a:cs typeface="Press Start 2P"/>
                <a:sym typeface="Press Start 2P"/>
              </a:defRPr>
            </a:lvl4pPr>
            <a:lvl5pPr lvl="4" rtl="0">
              <a:lnSpc>
                <a:spcPct val="100000"/>
              </a:lnSpc>
              <a:spcBef>
                <a:spcPts val="0"/>
              </a:spcBef>
              <a:spcAft>
                <a:spcPts val="0"/>
              </a:spcAft>
              <a:buNone/>
              <a:defRPr sz="1800">
                <a:latin typeface="Press Start 2P"/>
                <a:ea typeface="Press Start 2P"/>
                <a:cs typeface="Press Start 2P"/>
                <a:sym typeface="Press Start 2P"/>
              </a:defRPr>
            </a:lvl5pPr>
            <a:lvl6pPr lvl="5" rtl="0">
              <a:lnSpc>
                <a:spcPct val="100000"/>
              </a:lnSpc>
              <a:spcBef>
                <a:spcPts val="0"/>
              </a:spcBef>
              <a:spcAft>
                <a:spcPts val="0"/>
              </a:spcAft>
              <a:buNone/>
              <a:defRPr sz="1800">
                <a:latin typeface="Press Start 2P"/>
                <a:ea typeface="Press Start 2P"/>
                <a:cs typeface="Press Start 2P"/>
                <a:sym typeface="Press Start 2P"/>
              </a:defRPr>
            </a:lvl6pPr>
            <a:lvl7pPr lvl="6" rtl="0">
              <a:lnSpc>
                <a:spcPct val="100000"/>
              </a:lnSpc>
              <a:spcBef>
                <a:spcPts val="0"/>
              </a:spcBef>
              <a:spcAft>
                <a:spcPts val="0"/>
              </a:spcAft>
              <a:buNone/>
              <a:defRPr sz="1800">
                <a:latin typeface="Press Start 2P"/>
                <a:ea typeface="Press Start 2P"/>
                <a:cs typeface="Press Start 2P"/>
                <a:sym typeface="Press Start 2P"/>
              </a:defRPr>
            </a:lvl7pPr>
            <a:lvl8pPr lvl="7" rtl="0">
              <a:lnSpc>
                <a:spcPct val="100000"/>
              </a:lnSpc>
              <a:spcBef>
                <a:spcPts val="0"/>
              </a:spcBef>
              <a:spcAft>
                <a:spcPts val="0"/>
              </a:spcAft>
              <a:buNone/>
              <a:defRPr sz="1800">
                <a:latin typeface="Press Start 2P"/>
                <a:ea typeface="Press Start 2P"/>
                <a:cs typeface="Press Start 2P"/>
                <a:sym typeface="Press Start 2P"/>
              </a:defRPr>
            </a:lvl8pPr>
            <a:lvl9pPr lvl="8"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729" name="Google Shape;729;p13"/>
          <p:cNvSpPr txBox="1">
            <a:spLocks noGrp="1"/>
          </p:cNvSpPr>
          <p:nvPr>
            <p:ph type="subTitle" idx="15"/>
          </p:nvPr>
        </p:nvSpPr>
        <p:spPr>
          <a:xfrm>
            <a:off x="5144627" y="3983308"/>
            <a:ext cx="2144700" cy="59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30" name="Google Shape;730;p13"/>
          <p:cNvSpPr txBox="1">
            <a:spLocks noGrp="1"/>
          </p:cNvSpPr>
          <p:nvPr>
            <p:ph type="title" idx="16" hasCustomPrompt="1"/>
          </p:nvPr>
        </p:nvSpPr>
        <p:spPr>
          <a:xfrm>
            <a:off x="844129" y="2665320"/>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sz="1800"/>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731" name="Google Shape;731;p13"/>
          <p:cNvSpPr txBox="1">
            <a:spLocks noGrp="1"/>
          </p:cNvSpPr>
          <p:nvPr>
            <p:ph type="subTitle" idx="17"/>
          </p:nvPr>
        </p:nvSpPr>
        <p:spPr>
          <a:xfrm>
            <a:off x="1727924" y="2374168"/>
            <a:ext cx="2144700" cy="53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00">
                <a:latin typeface="Press Start 2P"/>
                <a:ea typeface="Press Start 2P"/>
                <a:cs typeface="Press Start 2P"/>
                <a:sym typeface="Press Start 2P"/>
              </a:defRPr>
            </a:lvl1pPr>
            <a:lvl2pPr lvl="1" rtl="0">
              <a:lnSpc>
                <a:spcPct val="100000"/>
              </a:lnSpc>
              <a:spcBef>
                <a:spcPts val="0"/>
              </a:spcBef>
              <a:spcAft>
                <a:spcPts val="0"/>
              </a:spcAft>
              <a:buNone/>
              <a:defRPr sz="1800">
                <a:latin typeface="Press Start 2P"/>
                <a:ea typeface="Press Start 2P"/>
                <a:cs typeface="Press Start 2P"/>
                <a:sym typeface="Press Start 2P"/>
              </a:defRPr>
            </a:lvl2pPr>
            <a:lvl3pPr lvl="2" rtl="0">
              <a:lnSpc>
                <a:spcPct val="100000"/>
              </a:lnSpc>
              <a:spcBef>
                <a:spcPts val="0"/>
              </a:spcBef>
              <a:spcAft>
                <a:spcPts val="0"/>
              </a:spcAft>
              <a:buNone/>
              <a:defRPr sz="1800">
                <a:latin typeface="Press Start 2P"/>
                <a:ea typeface="Press Start 2P"/>
                <a:cs typeface="Press Start 2P"/>
                <a:sym typeface="Press Start 2P"/>
              </a:defRPr>
            </a:lvl3pPr>
            <a:lvl4pPr lvl="3" rtl="0">
              <a:lnSpc>
                <a:spcPct val="100000"/>
              </a:lnSpc>
              <a:spcBef>
                <a:spcPts val="0"/>
              </a:spcBef>
              <a:spcAft>
                <a:spcPts val="0"/>
              </a:spcAft>
              <a:buNone/>
              <a:defRPr sz="1800">
                <a:latin typeface="Press Start 2P"/>
                <a:ea typeface="Press Start 2P"/>
                <a:cs typeface="Press Start 2P"/>
                <a:sym typeface="Press Start 2P"/>
              </a:defRPr>
            </a:lvl4pPr>
            <a:lvl5pPr lvl="4" rtl="0">
              <a:lnSpc>
                <a:spcPct val="100000"/>
              </a:lnSpc>
              <a:spcBef>
                <a:spcPts val="0"/>
              </a:spcBef>
              <a:spcAft>
                <a:spcPts val="0"/>
              </a:spcAft>
              <a:buNone/>
              <a:defRPr sz="1800">
                <a:latin typeface="Press Start 2P"/>
                <a:ea typeface="Press Start 2P"/>
                <a:cs typeface="Press Start 2P"/>
                <a:sym typeface="Press Start 2P"/>
              </a:defRPr>
            </a:lvl5pPr>
            <a:lvl6pPr lvl="5" rtl="0">
              <a:lnSpc>
                <a:spcPct val="100000"/>
              </a:lnSpc>
              <a:spcBef>
                <a:spcPts val="0"/>
              </a:spcBef>
              <a:spcAft>
                <a:spcPts val="0"/>
              </a:spcAft>
              <a:buNone/>
              <a:defRPr sz="1800">
                <a:latin typeface="Press Start 2P"/>
                <a:ea typeface="Press Start 2P"/>
                <a:cs typeface="Press Start 2P"/>
                <a:sym typeface="Press Start 2P"/>
              </a:defRPr>
            </a:lvl6pPr>
            <a:lvl7pPr lvl="6" rtl="0">
              <a:lnSpc>
                <a:spcPct val="100000"/>
              </a:lnSpc>
              <a:spcBef>
                <a:spcPts val="0"/>
              </a:spcBef>
              <a:spcAft>
                <a:spcPts val="0"/>
              </a:spcAft>
              <a:buNone/>
              <a:defRPr sz="1800">
                <a:latin typeface="Press Start 2P"/>
                <a:ea typeface="Press Start 2P"/>
                <a:cs typeface="Press Start 2P"/>
                <a:sym typeface="Press Start 2P"/>
              </a:defRPr>
            </a:lvl7pPr>
            <a:lvl8pPr lvl="7" rtl="0">
              <a:lnSpc>
                <a:spcPct val="100000"/>
              </a:lnSpc>
              <a:spcBef>
                <a:spcPts val="0"/>
              </a:spcBef>
              <a:spcAft>
                <a:spcPts val="0"/>
              </a:spcAft>
              <a:buNone/>
              <a:defRPr sz="1800">
                <a:latin typeface="Press Start 2P"/>
                <a:ea typeface="Press Start 2P"/>
                <a:cs typeface="Press Start 2P"/>
                <a:sym typeface="Press Start 2P"/>
              </a:defRPr>
            </a:lvl8pPr>
            <a:lvl9pPr lvl="8"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732" name="Google Shape;732;p13"/>
          <p:cNvSpPr txBox="1">
            <a:spLocks noGrp="1"/>
          </p:cNvSpPr>
          <p:nvPr>
            <p:ph type="subTitle" idx="18"/>
          </p:nvPr>
        </p:nvSpPr>
        <p:spPr>
          <a:xfrm>
            <a:off x="1727926" y="2859509"/>
            <a:ext cx="2144700" cy="59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33" name="Google Shape;733;p13"/>
          <p:cNvSpPr txBox="1">
            <a:spLocks noGrp="1"/>
          </p:cNvSpPr>
          <p:nvPr>
            <p:ph type="title" idx="19" hasCustomPrompt="1"/>
          </p:nvPr>
        </p:nvSpPr>
        <p:spPr>
          <a:xfrm>
            <a:off x="4260833" y="2665320"/>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sz="1800"/>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734" name="Google Shape;734;p13"/>
          <p:cNvSpPr txBox="1">
            <a:spLocks noGrp="1"/>
          </p:cNvSpPr>
          <p:nvPr>
            <p:ph type="subTitle" idx="20"/>
          </p:nvPr>
        </p:nvSpPr>
        <p:spPr>
          <a:xfrm>
            <a:off x="5144628" y="2374164"/>
            <a:ext cx="2144700" cy="53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00">
                <a:latin typeface="Press Start 2P"/>
                <a:ea typeface="Press Start 2P"/>
                <a:cs typeface="Press Start 2P"/>
                <a:sym typeface="Press Start 2P"/>
              </a:defRPr>
            </a:lvl1pPr>
            <a:lvl2pPr lvl="1" rtl="0">
              <a:lnSpc>
                <a:spcPct val="100000"/>
              </a:lnSpc>
              <a:spcBef>
                <a:spcPts val="0"/>
              </a:spcBef>
              <a:spcAft>
                <a:spcPts val="0"/>
              </a:spcAft>
              <a:buNone/>
              <a:defRPr sz="1800">
                <a:latin typeface="Press Start 2P"/>
                <a:ea typeface="Press Start 2P"/>
                <a:cs typeface="Press Start 2P"/>
                <a:sym typeface="Press Start 2P"/>
              </a:defRPr>
            </a:lvl2pPr>
            <a:lvl3pPr lvl="2" rtl="0">
              <a:lnSpc>
                <a:spcPct val="100000"/>
              </a:lnSpc>
              <a:spcBef>
                <a:spcPts val="0"/>
              </a:spcBef>
              <a:spcAft>
                <a:spcPts val="0"/>
              </a:spcAft>
              <a:buNone/>
              <a:defRPr sz="1800">
                <a:latin typeface="Press Start 2P"/>
                <a:ea typeface="Press Start 2P"/>
                <a:cs typeface="Press Start 2P"/>
                <a:sym typeface="Press Start 2P"/>
              </a:defRPr>
            </a:lvl3pPr>
            <a:lvl4pPr lvl="3" rtl="0">
              <a:lnSpc>
                <a:spcPct val="100000"/>
              </a:lnSpc>
              <a:spcBef>
                <a:spcPts val="0"/>
              </a:spcBef>
              <a:spcAft>
                <a:spcPts val="0"/>
              </a:spcAft>
              <a:buNone/>
              <a:defRPr sz="1800">
                <a:latin typeface="Press Start 2P"/>
                <a:ea typeface="Press Start 2P"/>
                <a:cs typeface="Press Start 2P"/>
                <a:sym typeface="Press Start 2P"/>
              </a:defRPr>
            </a:lvl4pPr>
            <a:lvl5pPr lvl="4" rtl="0">
              <a:lnSpc>
                <a:spcPct val="100000"/>
              </a:lnSpc>
              <a:spcBef>
                <a:spcPts val="0"/>
              </a:spcBef>
              <a:spcAft>
                <a:spcPts val="0"/>
              </a:spcAft>
              <a:buNone/>
              <a:defRPr sz="1800">
                <a:latin typeface="Press Start 2P"/>
                <a:ea typeface="Press Start 2P"/>
                <a:cs typeface="Press Start 2P"/>
                <a:sym typeface="Press Start 2P"/>
              </a:defRPr>
            </a:lvl5pPr>
            <a:lvl6pPr lvl="5" rtl="0">
              <a:lnSpc>
                <a:spcPct val="100000"/>
              </a:lnSpc>
              <a:spcBef>
                <a:spcPts val="0"/>
              </a:spcBef>
              <a:spcAft>
                <a:spcPts val="0"/>
              </a:spcAft>
              <a:buNone/>
              <a:defRPr sz="1800">
                <a:latin typeface="Press Start 2P"/>
                <a:ea typeface="Press Start 2P"/>
                <a:cs typeface="Press Start 2P"/>
                <a:sym typeface="Press Start 2P"/>
              </a:defRPr>
            </a:lvl6pPr>
            <a:lvl7pPr lvl="6" rtl="0">
              <a:lnSpc>
                <a:spcPct val="100000"/>
              </a:lnSpc>
              <a:spcBef>
                <a:spcPts val="0"/>
              </a:spcBef>
              <a:spcAft>
                <a:spcPts val="0"/>
              </a:spcAft>
              <a:buNone/>
              <a:defRPr sz="1800">
                <a:latin typeface="Press Start 2P"/>
                <a:ea typeface="Press Start 2P"/>
                <a:cs typeface="Press Start 2P"/>
                <a:sym typeface="Press Start 2P"/>
              </a:defRPr>
            </a:lvl7pPr>
            <a:lvl8pPr lvl="7" rtl="0">
              <a:lnSpc>
                <a:spcPct val="100000"/>
              </a:lnSpc>
              <a:spcBef>
                <a:spcPts val="0"/>
              </a:spcBef>
              <a:spcAft>
                <a:spcPts val="0"/>
              </a:spcAft>
              <a:buNone/>
              <a:defRPr sz="1800">
                <a:latin typeface="Press Start 2P"/>
                <a:ea typeface="Press Start 2P"/>
                <a:cs typeface="Press Start 2P"/>
                <a:sym typeface="Press Start 2P"/>
              </a:defRPr>
            </a:lvl8pPr>
            <a:lvl9pPr lvl="8"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735" name="Google Shape;735;p13"/>
          <p:cNvSpPr txBox="1">
            <a:spLocks noGrp="1"/>
          </p:cNvSpPr>
          <p:nvPr>
            <p:ph type="subTitle" idx="21"/>
          </p:nvPr>
        </p:nvSpPr>
        <p:spPr>
          <a:xfrm>
            <a:off x="5144627" y="2859491"/>
            <a:ext cx="2144700" cy="59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18">
    <p:spTree>
      <p:nvGrpSpPr>
        <p:cNvPr id="1" name="Shape 736"/>
        <p:cNvGrpSpPr/>
        <p:nvPr/>
      </p:nvGrpSpPr>
      <p:grpSpPr>
        <a:xfrm>
          <a:off x="0" y="0"/>
          <a:ext cx="0" cy="0"/>
          <a:chOff x="0" y="0"/>
          <a:chExt cx="0" cy="0"/>
        </a:xfrm>
      </p:grpSpPr>
      <p:grpSp>
        <p:nvGrpSpPr>
          <p:cNvPr id="737" name="Google Shape;737;p14"/>
          <p:cNvGrpSpPr/>
          <p:nvPr/>
        </p:nvGrpSpPr>
        <p:grpSpPr>
          <a:xfrm>
            <a:off x="100500" y="-22387"/>
            <a:ext cx="9075517" cy="5188274"/>
            <a:chOff x="100500" y="-22387"/>
            <a:chExt cx="9075517" cy="5188274"/>
          </a:xfrm>
        </p:grpSpPr>
        <p:grpSp>
          <p:nvGrpSpPr>
            <p:cNvPr id="738" name="Google Shape;738;p14"/>
            <p:cNvGrpSpPr/>
            <p:nvPr/>
          </p:nvGrpSpPr>
          <p:grpSpPr>
            <a:xfrm>
              <a:off x="100500" y="100500"/>
              <a:ext cx="7824000" cy="4942500"/>
              <a:chOff x="100500" y="100500"/>
              <a:chExt cx="7824000" cy="4942500"/>
            </a:xfrm>
          </p:grpSpPr>
          <p:sp>
            <p:nvSpPr>
              <p:cNvPr id="739" name="Google Shape;739;p14"/>
              <p:cNvSpPr/>
              <p:nvPr/>
            </p:nvSpPr>
            <p:spPr>
              <a:xfrm>
                <a:off x="100500" y="100500"/>
                <a:ext cx="7824000" cy="4942500"/>
              </a:xfrm>
              <a:prstGeom prst="roundRect">
                <a:avLst>
                  <a:gd name="adj" fmla="val 3114"/>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14"/>
              <p:cNvGrpSpPr/>
              <p:nvPr/>
            </p:nvGrpSpPr>
            <p:grpSpPr>
              <a:xfrm>
                <a:off x="201900" y="202050"/>
                <a:ext cx="7622100" cy="4739400"/>
                <a:chOff x="201900" y="202050"/>
                <a:chExt cx="7622100" cy="4739400"/>
              </a:xfrm>
            </p:grpSpPr>
            <p:sp>
              <p:nvSpPr>
                <p:cNvPr id="741" name="Google Shape;741;p14"/>
                <p:cNvSpPr/>
                <p:nvPr/>
              </p:nvSpPr>
              <p:spPr>
                <a:xfrm>
                  <a:off x="201900" y="202050"/>
                  <a:ext cx="7622100" cy="4739400"/>
                </a:xfrm>
                <a:prstGeom prst="roundRect">
                  <a:avLst>
                    <a:gd name="adj" fmla="val 23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4"/>
                <p:cNvSpPr/>
                <p:nvPr/>
              </p:nvSpPr>
              <p:spPr>
                <a:xfrm>
                  <a:off x="303000" y="302550"/>
                  <a:ext cx="7419900" cy="4538400"/>
                </a:xfrm>
                <a:prstGeom prst="roundRect">
                  <a:avLst>
                    <a:gd name="adj" fmla="val 12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4"/>
                <p:cNvSpPr/>
                <p:nvPr/>
              </p:nvSpPr>
              <p:spPr>
                <a:xfrm>
                  <a:off x="403500" y="403050"/>
                  <a:ext cx="7218900" cy="4337400"/>
                </a:xfrm>
                <a:prstGeom prst="roundRect">
                  <a:avLst>
                    <a:gd name="adj" fmla="val 120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4"/>
                <p:cNvSpPr/>
                <p:nvPr/>
              </p:nvSpPr>
              <p:spPr>
                <a:xfrm>
                  <a:off x="403500" y="403050"/>
                  <a:ext cx="7218900" cy="1005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5" name="Google Shape;745;p14"/>
            <p:cNvGrpSpPr/>
            <p:nvPr/>
          </p:nvGrpSpPr>
          <p:grpSpPr>
            <a:xfrm>
              <a:off x="8068746" y="-22387"/>
              <a:ext cx="1107271" cy="5188274"/>
              <a:chOff x="8068746" y="-22387"/>
              <a:chExt cx="1107271" cy="5188274"/>
            </a:xfrm>
          </p:grpSpPr>
          <p:grpSp>
            <p:nvGrpSpPr>
              <p:cNvPr id="746" name="Google Shape;746;p14"/>
              <p:cNvGrpSpPr/>
              <p:nvPr/>
            </p:nvGrpSpPr>
            <p:grpSpPr>
              <a:xfrm>
                <a:off x="8068746" y="-22387"/>
                <a:ext cx="1107271" cy="5188274"/>
                <a:chOff x="8068746" y="-22387"/>
                <a:chExt cx="1107271" cy="5188274"/>
              </a:xfrm>
            </p:grpSpPr>
            <p:grpSp>
              <p:nvGrpSpPr>
                <p:cNvPr id="747" name="Google Shape;747;p14"/>
                <p:cNvGrpSpPr/>
                <p:nvPr/>
              </p:nvGrpSpPr>
              <p:grpSpPr>
                <a:xfrm>
                  <a:off x="8467466" y="-22387"/>
                  <a:ext cx="708551" cy="5188274"/>
                  <a:chOff x="8467466" y="-22387"/>
                  <a:chExt cx="708551" cy="5188274"/>
                </a:xfrm>
              </p:grpSpPr>
              <p:grpSp>
                <p:nvGrpSpPr>
                  <p:cNvPr id="748" name="Google Shape;748;p14"/>
                  <p:cNvGrpSpPr/>
                  <p:nvPr/>
                </p:nvGrpSpPr>
                <p:grpSpPr>
                  <a:xfrm rot="10800000">
                    <a:off x="8467466" y="-22387"/>
                    <a:ext cx="708551" cy="1417688"/>
                    <a:chOff x="2132338" y="1275925"/>
                    <a:chExt cx="332575" cy="665425"/>
                  </a:xfrm>
                </p:grpSpPr>
                <p:sp>
                  <p:nvSpPr>
                    <p:cNvPr id="749" name="Google Shape;749;p14"/>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4"/>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4"/>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4"/>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2" name="Google Shape;762;p14"/>
                  <p:cNvGrpSpPr/>
                  <p:nvPr/>
                </p:nvGrpSpPr>
                <p:grpSpPr>
                  <a:xfrm flipH="1">
                    <a:off x="8467466" y="3748199"/>
                    <a:ext cx="708551" cy="1417688"/>
                    <a:chOff x="2132338" y="1275925"/>
                    <a:chExt cx="332575" cy="665425"/>
                  </a:xfrm>
                </p:grpSpPr>
                <p:sp>
                  <p:nvSpPr>
                    <p:cNvPr id="763" name="Google Shape;763;p14"/>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4"/>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4"/>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4"/>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4"/>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4"/>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4"/>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4"/>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4"/>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4"/>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6" name="Google Shape;776;p14"/>
                <p:cNvGrpSpPr/>
                <p:nvPr/>
              </p:nvGrpSpPr>
              <p:grpSpPr>
                <a:xfrm>
                  <a:off x="8068746" y="422958"/>
                  <a:ext cx="521992" cy="776192"/>
                  <a:chOff x="4131100" y="2430800"/>
                  <a:chExt cx="300930" cy="257871"/>
                </a:xfrm>
              </p:grpSpPr>
              <p:sp>
                <p:nvSpPr>
                  <p:cNvPr id="777" name="Google Shape;777;p14"/>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4"/>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4"/>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4"/>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4"/>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4"/>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4"/>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4"/>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4"/>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4"/>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87" name="Google Shape;787;p14"/>
              <p:cNvGrpSpPr/>
              <p:nvPr/>
            </p:nvGrpSpPr>
            <p:grpSpPr>
              <a:xfrm>
                <a:off x="8068746" y="3944350"/>
                <a:ext cx="522018" cy="776192"/>
                <a:chOff x="4131100" y="2430804"/>
                <a:chExt cx="300944" cy="257871"/>
              </a:xfrm>
            </p:grpSpPr>
            <p:sp>
              <p:nvSpPr>
                <p:cNvPr id="788" name="Google Shape;788;p14"/>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4"/>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4"/>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4"/>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4"/>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4"/>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4"/>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4"/>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4"/>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4"/>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98" name="Google Shape;798;p14"/>
          <p:cNvSpPr txBox="1">
            <a:spLocks noGrp="1"/>
          </p:cNvSpPr>
          <p:nvPr>
            <p:ph type="title"/>
          </p:nvPr>
        </p:nvSpPr>
        <p:spPr>
          <a:xfrm>
            <a:off x="1617575" y="3245022"/>
            <a:ext cx="4776900" cy="512400"/>
          </a:xfrm>
          <a:prstGeom prst="rect">
            <a:avLst/>
          </a:prstGeom>
          <a:solidFill>
            <a:schemeClr val="dk1"/>
          </a:solidFill>
        </p:spPr>
        <p:txBody>
          <a:bodyPr spcFirstLastPara="1" wrap="square" lIns="91425" tIns="91425" rIns="91425" bIns="91425" anchor="t" anchorCtr="0">
            <a:noAutofit/>
          </a:bodyPr>
          <a:lstStyle>
            <a:lvl1pPr lvl="0" algn="ctr" rtl="0">
              <a:spcBef>
                <a:spcPts val="0"/>
              </a:spcBef>
              <a:spcAft>
                <a:spcPts val="0"/>
              </a:spcAft>
              <a:buNone/>
              <a:defRPr sz="2000">
                <a:solidFill>
                  <a:schemeClr val="lt1"/>
                </a:solidFill>
              </a:defRPr>
            </a:lvl1pPr>
            <a:lvl2pPr lvl="1" rtl="0">
              <a:spcBef>
                <a:spcPts val="0"/>
              </a:spcBef>
              <a:spcAft>
                <a:spcPts val="0"/>
              </a:spcAft>
              <a:buNone/>
              <a:defRPr sz="2000">
                <a:solidFill>
                  <a:schemeClr val="lt1"/>
                </a:solidFill>
              </a:defRPr>
            </a:lvl2pPr>
            <a:lvl3pPr lvl="2" rtl="0">
              <a:spcBef>
                <a:spcPts val="0"/>
              </a:spcBef>
              <a:spcAft>
                <a:spcPts val="0"/>
              </a:spcAft>
              <a:buNone/>
              <a:defRPr sz="2000">
                <a:solidFill>
                  <a:schemeClr val="lt1"/>
                </a:solidFill>
              </a:defRPr>
            </a:lvl3pPr>
            <a:lvl4pPr lvl="3" rtl="0">
              <a:spcBef>
                <a:spcPts val="0"/>
              </a:spcBef>
              <a:spcAft>
                <a:spcPts val="0"/>
              </a:spcAft>
              <a:buNone/>
              <a:defRPr sz="2000">
                <a:solidFill>
                  <a:schemeClr val="lt1"/>
                </a:solidFill>
              </a:defRPr>
            </a:lvl4pPr>
            <a:lvl5pPr lvl="4" rtl="0">
              <a:spcBef>
                <a:spcPts val="0"/>
              </a:spcBef>
              <a:spcAft>
                <a:spcPts val="0"/>
              </a:spcAft>
              <a:buNone/>
              <a:defRPr sz="2000">
                <a:solidFill>
                  <a:schemeClr val="lt1"/>
                </a:solidFill>
              </a:defRPr>
            </a:lvl5pPr>
            <a:lvl6pPr lvl="5" rtl="0">
              <a:spcBef>
                <a:spcPts val="0"/>
              </a:spcBef>
              <a:spcAft>
                <a:spcPts val="0"/>
              </a:spcAft>
              <a:buNone/>
              <a:defRPr sz="2000">
                <a:solidFill>
                  <a:schemeClr val="lt1"/>
                </a:solidFill>
              </a:defRPr>
            </a:lvl6pPr>
            <a:lvl7pPr lvl="6" rtl="0">
              <a:spcBef>
                <a:spcPts val="0"/>
              </a:spcBef>
              <a:spcAft>
                <a:spcPts val="0"/>
              </a:spcAft>
              <a:buNone/>
              <a:defRPr sz="2000">
                <a:solidFill>
                  <a:schemeClr val="lt1"/>
                </a:solidFill>
              </a:defRPr>
            </a:lvl7pPr>
            <a:lvl8pPr lvl="7" rtl="0">
              <a:spcBef>
                <a:spcPts val="0"/>
              </a:spcBef>
              <a:spcAft>
                <a:spcPts val="0"/>
              </a:spcAft>
              <a:buNone/>
              <a:defRPr sz="2000">
                <a:solidFill>
                  <a:schemeClr val="lt1"/>
                </a:solidFill>
              </a:defRPr>
            </a:lvl8pPr>
            <a:lvl9pPr lvl="8" rtl="0">
              <a:spcBef>
                <a:spcPts val="0"/>
              </a:spcBef>
              <a:spcAft>
                <a:spcPts val="0"/>
              </a:spcAft>
              <a:buNone/>
              <a:defRPr sz="2000">
                <a:solidFill>
                  <a:schemeClr val="lt1"/>
                </a:solidFill>
              </a:defRPr>
            </a:lvl9pPr>
          </a:lstStyle>
          <a:p>
            <a:endParaRPr/>
          </a:p>
        </p:txBody>
      </p:sp>
      <p:sp>
        <p:nvSpPr>
          <p:cNvPr id="799" name="Google Shape;799;p14"/>
          <p:cNvSpPr txBox="1">
            <a:spLocks noGrp="1"/>
          </p:cNvSpPr>
          <p:nvPr>
            <p:ph type="subTitle" idx="1"/>
          </p:nvPr>
        </p:nvSpPr>
        <p:spPr>
          <a:xfrm>
            <a:off x="1617575" y="1226750"/>
            <a:ext cx="4776900" cy="1864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600"/>
            </a:lvl1pPr>
            <a:lvl2pPr lvl="1" rtl="0">
              <a:spcBef>
                <a:spcPts val="0"/>
              </a:spcBef>
              <a:spcAft>
                <a:spcPts val="0"/>
              </a:spcAft>
              <a:buNone/>
              <a:defRPr sz="2600"/>
            </a:lvl2pPr>
            <a:lvl3pPr lvl="2" rtl="0">
              <a:spcBef>
                <a:spcPts val="0"/>
              </a:spcBef>
              <a:spcAft>
                <a:spcPts val="0"/>
              </a:spcAft>
              <a:buNone/>
              <a:defRPr sz="2600"/>
            </a:lvl3pPr>
            <a:lvl4pPr lvl="3" rtl="0">
              <a:spcBef>
                <a:spcPts val="0"/>
              </a:spcBef>
              <a:spcAft>
                <a:spcPts val="0"/>
              </a:spcAft>
              <a:buNone/>
              <a:defRPr sz="2600"/>
            </a:lvl4pPr>
            <a:lvl5pPr lvl="4" rtl="0">
              <a:spcBef>
                <a:spcPts val="0"/>
              </a:spcBef>
              <a:spcAft>
                <a:spcPts val="0"/>
              </a:spcAft>
              <a:buNone/>
              <a:defRPr sz="2600"/>
            </a:lvl5pPr>
            <a:lvl6pPr lvl="5" rtl="0">
              <a:spcBef>
                <a:spcPts val="0"/>
              </a:spcBef>
              <a:spcAft>
                <a:spcPts val="0"/>
              </a:spcAft>
              <a:buNone/>
              <a:defRPr sz="2600"/>
            </a:lvl6pPr>
            <a:lvl7pPr lvl="6" rtl="0">
              <a:spcBef>
                <a:spcPts val="0"/>
              </a:spcBef>
              <a:spcAft>
                <a:spcPts val="0"/>
              </a:spcAft>
              <a:buNone/>
              <a:defRPr sz="2600"/>
            </a:lvl7pPr>
            <a:lvl8pPr lvl="7" rtl="0">
              <a:spcBef>
                <a:spcPts val="0"/>
              </a:spcBef>
              <a:spcAft>
                <a:spcPts val="0"/>
              </a:spcAft>
              <a:buNone/>
              <a:defRPr sz="2600"/>
            </a:lvl8pPr>
            <a:lvl9pPr lvl="8" rtl="0">
              <a:spcBef>
                <a:spcPts val="0"/>
              </a:spcBef>
              <a:spcAft>
                <a:spcPts val="0"/>
              </a:spcAft>
              <a:buNone/>
              <a:defRPr sz="26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CUSTOM_23">
    <p:spTree>
      <p:nvGrpSpPr>
        <p:cNvPr id="1" name="Shape 800"/>
        <p:cNvGrpSpPr/>
        <p:nvPr/>
      </p:nvGrpSpPr>
      <p:grpSpPr>
        <a:xfrm>
          <a:off x="0" y="0"/>
          <a:ext cx="0" cy="0"/>
          <a:chOff x="0" y="0"/>
          <a:chExt cx="0" cy="0"/>
        </a:xfrm>
      </p:grpSpPr>
      <p:grpSp>
        <p:nvGrpSpPr>
          <p:cNvPr id="801" name="Google Shape;801;p15"/>
          <p:cNvGrpSpPr/>
          <p:nvPr/>
        </p:nvGrpSpPr>
        <p:grpSpPr>
          <a:xfrm>
            <a:off x="100500" y="-22387"/>
            <a:ext cx="9075517" cy="5188274"/>
            <a:chOff x="100500" y="-22387"/>
            <a:chExt cx="9075517" cy="5188274"/>
          </a:xfrm>
        </p:grpSpPr>
        <p:grpSp>
          <p:nvGrpSpPr>
            <p:cNvPr id="802" name="Google Shape;802;p15"/>
            <p:cNvGrpSpPr/>
            <p:nvPr/>
          </p:nvGrpSpPr>
          <p:grpSpPr>
            <a:xfrm>
              <a:off x="100500" y="100500"/>
              <a:ext cx="7824000" cy="4942500"/>
              <a:chOff x="100500" y="100500"/>
              <a:chExt cx="7824000" cy="4942500"/>
            </a:xfrm>
          </p:grpSpPr>
          <p:sp>
            <p:nvSpPr>
              <p:cNvPr id="803" name="Google Shape;803;p15"/>
              <p:cNvSpPr/>
              <p:nvPr/>
            </p:nvSpPr>
            <p:spPr>
              <a:xfrm>
                <a:off x="100500" y="100500"/>
                <a:ext cx="7824000" cy="4942500"/>
              </a:xfrm>
              <a:prstGeom prst="roundRect">
                <a:avLst>
                  <a:gd name="adj" fmla="val 3114"/>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15"/>
              <p:cNvGrpSpPr/>
              <p:nvPr/>
            </p:nvGrpSpPr>
            <p:grpSpPr>
              <a:xfrm>
                <a:off x="201900" y="202050"/>
                <a:ext cx="7622100" cy="4739400"/>
                <a:chOff x="201900" y="202050"/>
                <a:chExt cx="7622100" cy="4739400"/>
              </a:xfrm>
            </p:grpSpPr>
            <p:sp>
              <p:nvSpPr>
                <p:cNvPr id="805" name="Google Shape;805;p15"/>
                <p:cNvSpPr/>
                <p:nvPr/>
              </p:nvSpPr>
              <p:spPr>
                <a:xfrm>
                  <a:off x="201900" y="202050"/>
                  <a:ext cx="7622100" cy="4739400"/>
                </a:xfrm>
                <a:prstGeom prst="roundRect">
                  <a:avLst>
                    <a:gd name="adj" fmla="val 23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303000" y="302550"/>
                  <a:ext cx="7419900" cy="4538400"/>
                </a:xfrm>
                <a:prstGeom prst="roundRect">
                  <a:avLst>
                    <a:gd name="adj" fmla="val 12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403500" y="403050"/>
                  <a:ext cx="7218900" cy="4337400"/>
                </a:xfrm>
                <a:prstGeom prst="roundRect">
                  <a:avLst>
                    <a:gd name="adj" fmla="val 120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5"/>
                <p:cNvSpPr/>
                <p:nvPr/>
              </p:nvSpPr>
              <p:spPr>
                <a:xfrm>
                  <a:off x="403500" y="403050"/>
                  <a:ext cx="7218900" cy="1005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9" name="Google Shape;809;p15"/>
            <p:cNvGrpSpPr/>
            <p:nvPr/>
          </p:nvGrpSpPr>
          <p:grpSpPr>
            <a:xfrm>
              <a:off x="8068746" y="-22387"/>
              <a:ext cx="1107271" cy="5188274"/>
              <a:chOff x="8068746" y="-22387"/>
              <a:chExt cx="1107271" cy="5188274"/>
            </a:xfrm>
          </p:grpSpPr>
          <p:grpSp>
            <p:nvGrpSpPr>
              <p:cNvPr id="810" name="Google Shape;810;p15"/>
              <p:cNvGrpSpPr/>
              <p:nvPr/>
            </p:nvGrpSpPr>
            <p:grpSpPr>
              <a:xfrm>
                <a:off x="8068746" y="-22387"/>
                <a:ext cx="1107271" cy="5188274"/>
                <a:chOff x="8068746" y="-22387"/>
                <a:chExt cx="1107271" cy="5188274"/>
              </a:xfrm>
            </p:grpSpPr>
            <p:grpSp>
              <p:nvGrpSpPr>
                <p:cNvPr id="811" name="Google Shape;811;p15"/>
                <p:cNvGrpSpPr/>
                <p:nvPr/>
              </p:nvGrpSpPr>
              <p:grpSpPr>
                <a:xfrm>
                  <a:off x="8467466" y="-22387"/>
                  <a:ext cx="708551" cy="5188274"/>
                  <a:chOff x="8467466" y="-22387"/>
                  <a:chExt cx="708551" cy="5188274"/>
                </a:xfrm>
              </p:grpSpPr>
              <p:grpSp>
                <p:nvGrpSpPr>
                  <p:cNvPr id="812" name="Google Shape;812;p15"/>
                  <p:cNvGrpSpPr/>
                  <p:nvPr/>
                </p:nvGrpSpPr>
                <p:grpSpPr>
                  <a:xfrm rot="10800000">
                    <a:off x="8467466" y="-22387"/>
                    <a:ext cx="708551" cy="1417688"/>
                    <a:chOff x="2132338" y="1275925"/>
                    <a:chExt cx="332575" cy="665425"/>
                  </a:xfrm>
                </p:grpSpPr>
                <p:sp>
                  <p:nvSpPr>
                    <p:cNvPr id="813" name="Google Shape;813;p15"/>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 name="Google Shape;826;p15"/>
                  <p:cNvGrpSpPr/>
                  <p:nvPr/>
                </p:nvGrpSpPr>
                <p:grpSpPr>
                  <a:xfrm flipH="1">
                    <a:off x="8467466" y="3748199"/>
                    <a:ext cx="708551" cy="1417688"/>
                    <a:chOff x="2132338" y="1275925"/>
                    <a:chExt cx="332575" cy="665425"/>
                  </a:xfrm>
                </p:grpSpPr>
                <p:sp>
                  <p:nvSpPr>
                    <p:cNvPr id="827" name="Google Shape;827;p15"/>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0" name="Google Shape;840;p15"/>
                <p:cNvGrpSpPr/>
                <p:nvPr/>
              </p:nvGrpSpPr>
              <p:grpSpPr>
                <a:xfrm>
                  <a:off x="8068746" y="422958"/>
                  <a:ext cx="521992" cy="776192"/>
                  <a:chOff x="4131100" y="2430800"/>
                  <a:chExt cx="300930" cy="257871"/>
                </a:xfrm>
              </p:grpSpPr>
              <p:sp>
                <p:nvSpPr>
                  <p:cNvPr id="841" name="Google Shape;841;p15"/>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5"/>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5"/>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5"/>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5"/>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1" name="Google Shape;851;p15"/>
              <p:cNvGrpSpPr/>
              <p:nvPr/>
            </p:nvGrpSpPr>
            <p:grpSpPr>
              <a:xfrm>
                <a:off x="8068746" y="3944350"/>
                <a:ext cx="522018" cy="776192"/>
                <a:chOff x="4131100" y="2430804"/>
                <a:chExt cx="300944" cy="257871"/>
              </a:xfrm>
            </p:grpSpPr>
            <p:sp>
              <p:nvSpPr>
                <p:cNvPr id="852" name="Google Shape;852;p15"/>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5"/>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5"/>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5"/>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5"/>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5"/>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5"/>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5"/>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5"/>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5"/>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862" name="Google Shape;862;p15"/>
          <p:cNvSpPr txBox="1">
            <a:spLocks noGrp="1"/>
          </p:cNvSpPr>
          <p:nvPr>
            <p:ph type="title"/>
          </p:nvPr>
        </p:nvSpPr>
        <p:spPr>
          <a:xfrm>
            <a:off x="720000" y="778450"/>
            <a:ext cx="6569700" cy="457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863" name="Google Shape;863;p15"/>
          <p:cNvSpPr txBox="1">
            <a:spLocks noGrp="1"/>
          </p:cNvSpPr>
          <p:nvPr>
            <p:ph type="body" idx="1"/>
          </p:nvPr>
        </p:nvSpPr>
        <p:spPr>
          <a:xfrm>
            <a:off x="4155275" y="1401575"/>
            <a:ext cx="3134400" cy="320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00000"/>
              </a:lnSpc>
              <a:spcBef>
                <a:spcPts val="100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
        <p:nvSpPr>
          <p:cNvPr id="864" name="Google Shape;864;p15"/>
          <p:cNvSpPr txBox="1">
            <a:spLocks noGrp="1"/>
          </p:cNvSpPr>
          <p:nvPr>
            <p:ph type="body" idx="2"/>
          </p:nvPr>
        </p:nvSpPr>
        <p:spPr>
          <a:xfrm>
            <a:off x="720000" y="1401575"/>
            <a:ext cx="3134400" cy="320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CUSTOM_23_1_3">
    <p:spTree>
      <p:nvGrpSpPr>
        <p:cNvPr id="1" name="Shape 865"/>
        <p:cNvGrpSpPr/>
        <p:nvPr/>
      </p:nvGrpSpPr>
      <p:grpSpPr>
        <a:xfrm>
          <a:off x="0" y="0"/>
          <a:ext cx="0" cy="0"/>
          <a:chOff x="0" y="0"/>
          <a:chExt cx="0" cy="0"/>
        </a:xfrm>
      </p:grpSpPr>
      <p:grpSp>
        <p:nvGrpSpPr>
          <p:cNvPr id="866" name="Google Shape;866;p16"/>
          <p:cNvGrpSpPr/>
          <p:nvPr/>
        </p:nvGrpSpPr>
        <p:grpSpPr>
          <a:xfrm>
            <a:off x="100500" y="-22387"/>
            <a:ext cx="9075517" cy="5188274"/>
            <a:chOff x="100500" y="-22387"/>
            <a:chExt cx="9075517" cy="5188274"/>
          </a:xfrm>
        </p:grpSpPr>
        <p:grpSp>
          <p:nvGrpSpPr>
            <p:cNvPr id="867" name="Google Shape;867;p16"/>
            <p:cNvGrpSpPr/>
            <p:nvPr/>
          </p:nvGrpSpPr>
          <p:grpSpPr>
            <a:xfrm>
              <a:off x="100500" y="100500"/>
              <a:ext cx="7824000" cy="4942500"/>
              <a:chOff x="100500" y="100500"/>
              <a:chExt cx="7824000" cy="4942500"/>
            </a:xfrm>
          </p:grpSpPr>
          <p:sp>
            <p:nvSpPr>
              <p:cNvPr id="868" name="Google Shape;868;p16"/>
              <p:cNvSpPr/>
              <p:nvPr/>
            </p:nvSpPr>
            <p:spPr>
              <a:xfrm>
                <a:off x="100500" y="100500"/>
                <a:ext cx="7824000" cy="4942500"/>
              </a:xfrm>
              <a:prstGeom prst="roundRect">
                <a:avLst>
                  <a:gd name="adj" fmla="val 3114"/>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9" name="Google Shape;869;p16"/>
              <p:cNvGrpSpPr/>
              <p:nvPr/>
            </p:nvGrpSpPr>
            <p:grpSpPr>
              <a:xfrm>
                <a:off x="201900" y="202050"/>
                <a:ext cx="7622100" cy="4739400"/>
                <a:chOff x="201900" y="202050"/>
                <a:chExt cx="7622100" cy="4739400"/>
              </a:xfrm>
            </p:grpSpPr>
            <p:sp>
              <p:nvSpPr>
                <p:cNvPr id="870" name="Google Shape;870;p16"/>
                <p:cNvSpPr/>
                <p:nvPr/>
              </p:nvSpPr>
              <p:spPr>
                <a:xfrm>
                  <a:off x="201900" y="202050"/>
                  <a:ext cx="7622100" cy="4739400"/>
                </a:xfrm>
                <a:prstGeom prst="roundRect">
                  <a:avLst>
                    <a:gd name="adj" fmla="val 23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6"/>
                <p:cNvSpPr/>
                <p:nvPr/>
              </p:nvSpPr>
              <p:spPr>
                <a:xfrm>
                  <a:off x="303000" y="302550"/>
                  <a:ext cx="7419900" cy="4538400"/>
                </a:xfrm>
                <a:prstGeom prst="roundRect">
                  <a:avLst>
                    <a:gd name="adj" fmla="val 12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6"/>
                <p:cNvSpPr/>
                <p:nvPr/>
              </p:nvSpPr>
              <p:spPr>
                <a:xfrm>
                  <a:off x="403500" y="403050"/>
                  <a:ext cx="7218900" cy="4337400"/>
                </a:xfrm>
                <a:prstGeom prst="roundRect">
                  <a:avLst>
                    <a:gd name="adj" fmla="val 120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6"/>
                <p:cNvSpPr/>
                <p:nvPr/>
              </p:nvSpPr>
              <p:spPr>
                <a:xfrm>
                  <a:off x="403500" y="403050"/>
                  <a:ext cx="7218900" cy="1005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4" name="Google Shape;874;p16"/>
            <p:cNvGrpSpPr/>
            <p:nvPr/>
          </p:nvGrpSpPr>
          <p:grpSpPr>
            <a:xfrm>
              <a:off x="8068746" y="-22387"/>
              <a:ext cx="1107271" cy="5188274"/>
              <a:chOff x="8068746" y="-22387"/>
              <a:chExt cx="1107271" cy="5188274"/>
            </a:xfrm>
          </p:grpSpPr>
          <p:grpSp>
            <p:nvGrpSpPr>
              <p:cNvPr id="875" name="Google Shape;875;p16"/>
              <p:cNvGrpSpPr/>
              <p:nvPr/>
            </p:nvGrpSpPr>
            <p:grpSpPr>
              <a:xfrm>
                <a:off x="8068746" y="-22387"/>
                <a:ext cx="1107271" cy="5188274"/>
                <a:chOff x="8068746" y="-22387"/>
                <a:chExt cx="1107271" cy="5188274"/>
              </a:xfrm>
            </p:grpSpPr>
            <p:grpSp>
              <p:nvGrpSpPr>
                <p:cNvPr id="876" name="Google Shape;876;p16"/>
                <p:cNvGrpSpPr/>
                <p:nvPr/>
              </p:nvGrpSpPr>
              <p:grpSpPr>
                <a:xfrm>
                  <a:off x="8467466" y="-22387"/>
                  <a:ext cx="708551" cy="5188274"/>
                  <a:chOff x="8467466" y="-22387"/>
                  <a:chExt cx="708551" cy="5188274"/>
                </a:xfrm>
              </p:grpSpPr>
              <p:grpSp>
                <p:nvGrpSpPr>
                  <p:cNvPr id="877" name="Google Shape;877;p16"/>
                  <p:cNvGrpSpPr/>
                  <p:nvPr/>
                </p:nvGrpSpPr>
                <p:grpSpPr>
                  <a:xfrm rot="10800000">
                    <a:off x="8467466" y="-22387"/>
                    <a:ext cx="708551" cy="1417688"/>
                    <a:chOff x="2132338" y="1275925"/>
                    <a:chExt cx="332575" cy="665425"/>
                  </a:xfrm>
                </p:grpSpPr>
                <p:sp>
                  <p:nvSpPr>
                    <p:cNvPr id="878" name="Google Shape;878;p16"/>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6"/>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6"/>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6"/>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6"/>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6"/>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6"/>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6"/>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6"/>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6"/>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6"/>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6"/>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6"/>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16"/>
                  <p:cNvGrpSpPr/>
                  <p:nvPr/>
                </p:nvGrpSpPr>
                <p:grpSpPr>
                  <a:xfrm flipH="1">
                    <a:off x="8467466" y="3748199"/>
                    <a:ext cx="708551" cy="1417688"/>
                    <a:chOff x="2132338" y="1275925"/>
                    <a:chExt cx="332575" cy="665425"/>
                  </a:xfrm>
                </p:grpSpPr>
                <p:sp>
                  <p:nvSpPr>
                    <p:cNvPr id="892" name="Google Shape;892;p16"/>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6"/>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6"/>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6"/>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6"/>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6"/>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6"/>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6"/>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6"/>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6"/>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6"/>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6"/>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6"/>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05" name="Google Shape;905;p16"/>
                <p:cNvGrpSpPr/>
                <p:nvPr/>
              </p:nvGrpSpPr>
              <p:grpSpPr>
                <a:xfrm>
                  <a:off x="8068746" y="422958"/>
                  <a:ext cx="521992" cy="776192"/>
                  <a:chOff x="4131100" y="2430800"/>
                  <a:chExt cx="300930" cy="257871"/>
                </a:xfrm>
              </p:grpSpPr>
              <p:sp>
                <p:nvSpPr>
                  <p:cNvPr id="906" name="Google Shape;906;p16"/>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6"/>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6"/>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6"/>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6"/>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6"/>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6"/>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6"/>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6"/>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16" name="Google Shape;916;p16"/>
              <p:cNvGrpSpPr/>
              <p:nvPr/>
            </p:nvGrpSpPr>
            <p:grpSpPr>
              <a:xfrm>
                <a:off x="8068746" y="3944350"/>
                <a:ext cx="522018" cy="776192"/>
                <a:chOff x="4131100" y="2430804"/>
                <a:chExt cx="300944" cy="257871"/>
              </a:xfrm>
            </p:grpSpPr>
            <p:sp>
              <p:nvSpPr>
                <p:cNvPr id="917" name="Google Shape;917;p16"/>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6"/>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6"/>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6"/>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6"/>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6"/>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6"/>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6"/>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6"/>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27" name="Google Shape;927;p16"/>
          <p:cNvSpPr txBox="1">
            <a:spLocks noGrp="1"/>
          </p:cNvSpPr>
          <p:nvPr>
            <p:ph type="title"/>
          </p:nvPr>
        </p:nvSpPr>
        <p:spPr>
          <a:xfrm>
            <a:off x="720000" y="778450"/>
            <a:ext cx="6569700" cy="457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928" name="Google Shape;928;p16"/>
          <p:cNvSpPr txBox="1">
            <a:spLocks noGrp="1"/>
          </p:cNvSpPr>
          <p:nvPr>
            <p:ph type="subTitle" idx="1"/>
          </p:nvPr>
        </p:nvSpPr>
        <p:spPr>
          <a:xfrm>
            <a:off x="1152037" y="3271697"/>
            <a:ext cx="2419800" cy="819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latin typeface="Press Start 2P"/>
                <a:ea typeface="Press Start 2P"/>
                <a:cs typeface="Press Start 2P"/>
                <a:sym typeface="Press Start 2P"/>
              </a:defRPr>
            </a:lvl1pPr>
            <a:lvl2pPr lvl="1" rtl="0">
              <a:lnSpc>
                <a:spcPct val="100000"/>
              </a:lnSpc>
              <a:spcBef>
                <a:spcPts val="0"/>
              </a:spcBef>
              <a:spcAft>
                <a:spcPts val="0"/>
              </a:spcAft>
              <a:buNone/>
              <a:defRPr sz="1800">
                <a:latin typeface="Press Start 2P"/>
                <a:ea typeface="Press Start 2P"/>
                <a:cs typeface="Press Start 2P"/>
                <a:sym typeface="Press Start 2P"/>
              </a:defRPr>
            </a:lvl2pPr>
            <a:lvl3pPr lvl="2" rtl="0">
              <a:lnSpc>
                <a:spcPct val="100000"/>
              </a:lnSpc>
              <a:spcBef>
                <a:spcPts val="0"/>
              </a:spcBef>
              <a:spcAft>
                <a:spcPts val="0"/>
              </a:spcAft>
              <a:buNone/>
              <a:defRPr sz="1800">
                <a:latin typeface="Press Start 2P"/>
                <a:ea typeface="Press Start 2P"/>
                <a:cs typeface="Press Start 2P"/>
                <a:sym typeface="Press Start 2P"/>
              </a:defRPr>
            </a:lvl3pPr>
            <a:lvl4pPr lvl="3" rtl="0">
              <a:lnSpc>
                <a:spcPct val="100000"/>
              </a:lnSpc>
              <a:spcBef>
                <a:spcPts val="0"/>
              </a:spcBef>
              <a:spcAft>
                <a:spcPts val="0"/>
              </a:spcAft>
              <a:buNone/>
              <a:defRPr sz="1800">
                <a:latin typeface="Press Start 2P"/>
                <a:ea typeface="Press Start 2P"/>
                <a:cs typeface="Press Start 2P"/>
                <a:sym typeface="Press Start 2P"/>
              </a:defRPr>
            </a:lvl4pPr>
            <a:lvl5pPr lvl="4" rtl="0">
              <a:lnSpc>
                <a:spcPct val="100000"/>
              </a:lnSpc>
              <a:spcBef>
                <a:spcPts val="0"/>
              </a:spcBef>
              <a:spcAft>
                <a:spcPts val="0"/>
              </a:spcAft>
              <a:buNone/>
              <a:defRPr sz="1800">
                <a:latin typeface="Press Start 2P"/>
                <a:ea typeface="Press Start 2P"/>
                <a:cs typeface="Press Start 2P"/>
                <a:sym typeface="Press Start 2P"/>
              </a:defRPr>
            </a:lvl5pPr>
            <a:lvl6pPr lvl="5" rtl="0">
              <a:lnSpc>
                <a:spcPct val="100000"/>
              </a:lnSpc>
              <a:spcBef>
                <a:spcPts val="0"/>
              </a:spcBef>
              <a:spcAft>
                <a:spcPts val="0"/>
              </a:spcAft>
              <a:buNone/>
              <a:defRPr sz="1800">
                <a:latin typeface="Press Start 2P"/>
                <a:ea typeface="Press Start 2P"/>
                <a:cs typeface="Press Start 2P"/>
                <a:sym typeface="Press Start 2P"/>
              </a:defRPr>
            </a:lvl6pPr>
            <a:lvl7pPr lvl="6" rtl="0">
              <a:lnSpc>
                <a:spcPct val="100000"/>
              </a:lnSpc>
              <a:spcBef>
                <a:spcPts val="0"/>
              </a:spcBef>
              <a:spcAft>
                <a:spcPts val="0"/>
              </a:spcAft>
              <a:buNone/>
              <a:defRPr sz="1800">
                <a:latin typeface="Press Start 2P"/>
                <a:ea typeface="Press Start 2P"/>
                <a:cs typeface="Press Start 2P"/>
                <a:sym typeface="Press Start 2P"/>
              </a:defRPr>
            </a:lvl7pPr>
            <a:lvl8pPr lvl="7" rtl="0">
              <a:lnSpc>
                <a:spcPct val="100000"/>
              </a:lnSpc>
              <a:spcBef>
                <a:spcPts val="0"/>
              </a:spcBef>
              <a:spcAft>
                <a:spcPts val="0"/>
              </a:spcAft>
              <a:buNone/>
              <a:defRPr sz="1800">
                <a:latin typeface="Press Start 2P"/>
                <a:ea typeface="Press Start 2P"/>
                <a:cs typeface="Press Start 2P"/>
                <a:sym typeface="Press Start 2P"/>
              </a:defRPr>
            </a:lvl8pPr>
            <a:lvl9pPr lvl="8"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929" name="Google Shape;929;p16"/>
          <p:cNvSpPr txBox="1">
            <a:spLocks noGrp="1"/>
          </p:cNvSpPr>
          <p:nvPr>
            <p:ph type="subTitle" idx="2"/>
          </p:nvPr>
        </p:nvSpPr>
        <p:spPr>
          <a:xfrm>
            <a:off x="1152037" y="3983326"/>
            <a:ext cx="2419800" cy="56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30" name="Google Shape;930;p16"/>
          <p:cNvSpPr txBox="1">
            <a:spLocks noGrp="1"/>
          </p:cNvSpPr>
          <p:nvPr>
            <p:ph type="subTitle" idx="3"/>
          </p:nvPr>
        </p:nvSpPr>
        <p:spPr>
          <a:xfrm>
            <a:off x="4437861" y="3271697"/>
            <a:ext cx="2419800" cy="819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latin typeface="Press Start 2P"/>
                <a:ea typeface="Press Start 2P"/>
                <a:cs typeface="Press Start 2P"/>
                <a:sym typeface="Press Start 2P"/>
              </a:defRPr>
            </a:lvl1pPr>
            <a:lvl2pPr lvl="1" rtl="0">
              <a:lnSpc>
                <a:spcPct val="100000"/>
              </a:lnSpc>
              <a:spcBef>
                <a:spcPts val="0"/>
              </a:spcBef>
              <a:spcAft>
                <a:spcPts val="0"/>
              </a:spcAft>
              <a:buNone/>
              <a:defRPr sz="1800">
                <a:latin typeface="Press Start 2P"/>
                <a:ea typeface="Press Start 2P"/>
                <a:cs typeface="Press Start 2P"/>
                <a:sym typeface="Press Start 2P"/>
              </a:defRPr>
            </a:lvl2pPr>
            <a:lvl3pPr lvl="2" rtl="0">
              <a:lnSpc>
                <a:spcPct val="100000"/>
              </a:lnSpc>
              <a:spcBef>
                <a:spcPts val="0"/>
              </a:spcBef>
              <a:spcAft>
                <a:spcPts val="0"/>
              </a:spcAft>
              <a:buNone/>
              <a:defRPr sz="1800">
                <a:latin typeface="Press Start 2P"/>
                <a:ea typeface="Press Start 2P"/>
                <a:cs typeface="Press Start 2P"/>
                <a:sym typeface="Press Start 2P"/>
              </a:defRPr>
            </a:lvl3pPr>
            <a:lvl4pPr lvl="3" rtl="0">
              <a:lnSpc>
                <a:spcPct val="100000"/>
              </a:lnSpc>
              <a:spcBef>
                <a:spcPts val="0"/>
              </a:spcBef>
              <a:spcAft>
                <a:spcPts val="0"/>
              </a:spcAft>
              <a:buNone/>
              <a:defRPr sz="1800">
                <a:latin typeface="Press Start 2P"/>
                <a:ea typeface="Press Start 2P"/>
                <a:cs typeface="Press Start 2P"/>
                <a:sym typeface="Press Start 2P"/>
              </a:defRPr>
            </a:lvl4pPr>
            <a:lvl5pPr lvl="4" rtl="0">
              <a:lnSpc>
                <a:spcPct val="100000"/>
              </a:lnSpc>
              <a:spcBef>
                <a:spcPts val="0"/>
              </a:spcBef>
              <a:spcAft>
                <a:spcPts val="0"/>
              </a:spcAft>
              <a:buNone/>
              <a:defRPr sz="1800">
                <a:latin typeface="Press Start 2P"/>
                <a:ea typeface="Press Start 2P"/>
                <a:cs typeface="Press Start 2P"/>
                <a:sym typeface="Press Start 2P"/>
              </a:defRPr>
            </a:lvl5pPr>
            <a:lvl6pPr lvl="5" rtl="0">
              <a:lnSpc>
                <a:spcPct val="100000"/>
              </a:lnSpc>
              <a:spcBef>
                <a:spcPts val="0"/>
              </a:spcBef>
              <a:spcAft>
                <a:spcPts val="0"/>
              </a:spcAft>
              <a:buNone/>
              <a:defRPr sz="1800">
                <a:latin typeface="Press Start 2P"/>
                <a:ea typeface="Press Start 2P"/>
                <a:cs typeface="Press Start 2P"/>
                <a:sym typeface="Press Start 2P"/>
              </a:defRPr>
            </a:lvl6pPr>
            <a:lvl7pPr lvl="6" rtl="0">
              <a:lnSpc>
                <a:spcPct val="100000"/>
              </a:lnSpc>
              <a:spcBef>
                <a:spcPts val="0"/>
              </a:spcBef>
              <a:spcAft>
                <a:spcPts val="0"/>
              </a:spcAft>
              <a:buNone/>
              <a:defRPr sz="1800">
                <a:latin typeface="Press Start 2P"/>
                <a:ea typeface="Press Start 2P"/>
                <a:cs typeface="Press Start 2P"/>
                <a:sym typeface="Press Start 2P"/>
              </a:defRPr>
            </a:lvl7pPr>
            <a:lvl8pPr lvl="7" rtl="0">
              <a:lnSpc>
                <a:spcPct val="100000"/>
              </a:lnSpc>
              <a:spcBef>
                <a:spcPts val="0"/>
              </a:spcBef>
              <a:spcAft>
                <a:spcPts val="0"/>
              </a:spcAft>
              <a:buNone/>
              <a:defRPr sz="1800">
                <a:latin typeface="Press Start 2P"/>
                <a:ea typeface="Press Start 2P"/>
                <a:cs typeface="Press Start 2P"/>
                <a:sym typeface="Press Start 2P"/>
              </a:defRPr>
            </a:lvl8pPr>
            <a:lvl9pPr lvl="8"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931" name="Google Shape;931;p16"/>
          <p:cNvSpPr txBox="1">
            <a:spLocks noGrp="1"/>
          </p:cNvSpPr>
          <p:nvPr>
            <p:ph type="subTitle" idx="4"/>
          </p:nvPr>
        </p:nvSpPr>
        <p:spPr>
          <a:xfrm>
            <a:off x="4437861" y="3983326"/>
            <a:ext cx="2419800" cy="56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2_2_1_1">
    <p:spTree>
      <p:nvGrpSpPr>
        <p:cNvPr id="1" name="Shape 932"/>
        <p:cNvGrpSpPr/>
        <p:nvPr/>
      </p:nvGrpSpPr>
      <p:grpSpPr>
        <a:xfrm>
          <a:off x="0" y="0"/>
          <a:ext cx="0" cy="0"/>
          <a:chOff x="0" y="0"/>
          <a:chExt cx="0" cy="0"/>
        </a:xfrm>
      </p:grpSpPr>
      <p:grpSp>
        <p:nvGrpSpPr>
          <p:cNvPr id="933" name="Google Shape;933;p17"/>
          <p:cNvGrpSpPr/>
          <p:nvPr/>
        </p:nvGrpSpPr>
        <p:grpSpPr>
          <a:xfrm>
            <a:off x="100500" y="-22387"/>
            <a:ext cx="9075517" cy="5188274"/>
            <a:chOff x="100500" y="-22387"/>
            <a:chExt cx="9075517" cy="5188274"/>
          </a:xfrm>
        </p:grpSpPr>
        <p:grpSp>
          <p:nvGrpSpPr>
            <p:cNvPr id="934" name="Google Shape;934;p17"/>
            <p:cNvGrpSpPr/>
            <p:nvPr/>
          </p:nvGrpSpPr>
          <p:grpSpPr>
            <a:xfrm>
              <a:off x="100500" y="100500"/>
              <a:ext cx="7824000" cy="4942500"/>
              <a:chOff x="100500" y="100500"/>
              <a:chExt cx="7824000" cy="4942500"/>
            </a:xfrm>
          </p:grpSpPr>
          <p:sp>
            <p:nvSpPr>
              <p:cNvPr id="935" name="Google Shape;935;p17"/>
              <p:cNvSpPr/>
              <p:nvPr/>
            </p:nvSpPr>
            <p:spPr>
              <a:xfrm>
                <a:off x="100500" y="100500"/>
                <a:ext cx="7824000" cy="4942500"/>
              </a:xfrm>
              <a:prstGeom prst="roundRect">
                <a:avLst>
                  <a:gd name="adj" fmla="val 3114"/>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6" name="Google Shape;936;p17"/>
              <p:cNvGrpSpPr/>
              <p:nvPr/>
            </p:nvGrpSpPr>
            <p:grpSpPr>
              <a:xfrm>
                <a:off x="201900" y="202050"/>
                <a:ext cx="7622100" cy="4739400"/>
                <a:chOff x="201900" y="202050"/>
                <a:chExt cx="7622100" cy="4739400"/>
              </a:xfrm>
            </p:grpSpPr>
            <p:sp>
              <p:nvSpPr>
                <p:cNvPr id="937" name="Google Shape;937;p17"/>
                <p:cNvSpPr/>
                <p:nvPr/>
              </p:nvSpPr>
              <p:spPr>
                <a:xfrm>
                  <a:off x="201900" y="202050"/>
                  <a:ext cx="7622100" cy="4739400"/>
                </a:xfrm>
                <a:prstGeom prst="roundRect">
                  <a:avLst>
                    <a:gd name="adj" fmla="val 23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7"/>
                <p:cNvSpPr/>
                <p:nvPr/>
              </p:nvSpPr>
              <p:spPr>
                <a:xfrm>
                  <a:off x="303000" y="302550"/>
                  <a:ext cx="7419900" cy="4538400"/>
                </a:xfrm>
                <a:prstGeom prst="roundRect">
                  <a:avLst>
                    <a:gd name="adj" fmla="val 12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7"/>
                <p:cNvSpPr/>
                <p:nvPr/>
              </p:nvSpPr>
              <p:spPr>
                <a:xfrm>
                  <a:off x="403500" y="403050"/>
                  <a:ext cx="7218900" cy="4337400"/>
                </a:xfrm>
                <a:prstGeom prst="roundRect">
                  <a:avLst>
                    <a:gd name="adj" fmla="val 120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7"/>
                <p:cNvSpPr/>
                <p:nvPr/>
              </p:nvSpPr>
              <p:spPr>
                <a:xfrm>
                  <a:off x="403500" y="403050"/>
                  <a:ext cx="7218900" cy="1005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1" name="Google Shape;941;p17"/>
            <p:cNvGrpSpPr/>
            <p:nvPr/>
          </p:nvGrpSpPr>
          <p:grpSpPr>
            <a:xfrm>
              <a:off x="8068746" y="-22387"/>
              <a:ext cx="1107271" cy="5188274"/>
              <a:chOff x="8068746" y="-22387"/>
              <a:chExt cx="1107271" cy="5188274"/>
            </a:xfrm>
          </p:grpSpPr>
          <p:grpSp>
            <p:nvGrpSpPr>
              <p:cNvPr id="942" name="Google Shape;942;p17"/>
              <p:cNvGrpSpPr/>
              <p:nvPr/>
            </p:nvGrpSpPr>
            <p:grpSpPr>
              <a:xfrm>
                <a:off x="8068746" y="-22387"/>
                <a:ext cx="1107271" cy="5188274"/>
                <a:chOff x="8068746" y="-22387"/>
                <a:chExt cx="1107271" cy="5188274"/>
              </a:xfrm>
            </p:grpSpPr>
            <p:grpSp>
              <p:nvGrpSpPr>
                <p:cNvPr id="943" name="Google Shape;943;p17"/>
                <p:cNvGrpSpPr/>
                <p:nvPr/>
              </p:nvGrpSpPr>
              <p:grpSpPr>
                <a:xfrm>
                  <a:off x="8467466" y="-22387"/>
                  <a:ext cx="708551" cy="5188274"/>
                  <a:chOff x="8467466" y="-22387"/>
                  <a:chExt cx="708551" cy="5188274"/>
                </a:xfrm>
              </p:grpSpPr>
              <p:grpSp>
                <p:nvGrpSpPr>
                  <p:cNvPr id="944" name="Google Shape;944;p17"/>
                  <p:cNvGrpSpPr/>
                  <p:nvPr/>
                </p:nvGrpSpPr>
                <p:grpSpPr>
                  <a:xfrm rot="10800000">
                    <a:off x="8467466" y="-22387"/>
                    <a:ext cx="708551" cy="1417688"/>
                    <a:chOff x="2132338" y="1275925"/>
                    <a:chExt cx="332575" cy="665425"/>
                  </a:xfrm>
                </p:grpSpPr>
                <p:sp>
                  <p:nvSpPr>
                    <p:cNvPr id="945" name="Google Shape;945;p17"/>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7"/>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7"/>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 name="Google Shape;958;p17"/>
                  <p:cNvGrpSpPr/>
                  <p:nvPr/>
                </p:nvGrpSpPr>
                <p:grpSpPr>
                  <a:xfrm flipH="1">
                    <a:off x="8467466" y="3748199"/>
                    <a:ext cx="708551" cy="1417688"/>
                    <a:chOff x="2132338" y="1275925"/>
                    <a:chExt cx="332575" cy="665425"/>
                  </a:xfrm>
                </p:grpSpPr>
                <p:sp>
                  <p:nvSpPr>
                    <p:cNvPr id="959" name="Google Shape;959;p17"/>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7"/>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7"/>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7"/>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7"/>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7"/>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7"/>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7"/>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7"/>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7"/>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72" name="Google Shape;972;p17"/>
                <p:cNvGrpSpPr/>
                <p:nvPr/>
              </p:nvGrpSpPr>
              <p:grpSpPr>
                <a:xfrm>
                  <a:off x="8068746" y="422958"/>
                  <a:ext cx="521992" cy="776192"/>
                  <a:chOff x="4131100" y="2430800"/>
                  <a:chExt cx="300930" cy="257871"/>
                </a:xfrm>
              </p:grpSpPr>
              <p:sp>
                <p:nvSpPr>
                  <p:cNvPr id="973" name="Google Shape;973;p17"/>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7"/>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7"/>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7"/>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7"/>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7"/>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7"/>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7"/>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7"/>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7"/>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3" name="Google Shape;983;p17"/>
              <p:cNvGrpSpPr/>
              <p:nvPr/>
            </p:nvGrpSpPr>
            <p:grpSpPr>
              <a:xfrm>
                <a:off x="8068746" y="3944350"/>
                <a:ext cx="522018" cy="776192"/>
                <a:chOff x="4131100" y="2430804"/>
                <a:chExt cx="300944" cy="257871"/>
              </a:xfrm>
            </p:grpSpPr>
            <p:sp>
              <p:nvSpPr>
                <p:cNvPr id="984" name="Google Shape;984;p17"/>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7"/>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7"/>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7"/>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7"/>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7"/>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7"/>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7"/>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7"/>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7"/>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94" name="Google Shape;994;p17"/>
          <p:cNvSpPr txBox="1">
            <a:spLocks noGrp="1"/>
          </p:cNvSpPr>
          <p:nvPr>
            <p:ph type="title"/>
          </p:nvPr>
        </p:nvSpPr>
        <p:spPr>
          <a:xfrm>
            <a:off x="720000" y="778450"/>
            <a:ext cx="6569700" cy="457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995" name="Google Shape;995;p17"/>
          <p:cNvSpPr txBox="1">
            <a:spLocks noGrp="1"/>
          </p:cNvSpPr>
          <p:nvPr>
            <p:ph type="subTitle" idx="1"/>
          </p:nvPr>
        </p:nvSpPr>
        <p:spPr>
          <a:xfrm>
            <a:off x="720063" y="2827391"/>
            <a:ext cx="19806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latin typeface="Press Start 2P"/>
                <a:ea typeface="Press Start 2P"/>
                <a:cs typeface="Press Start 2P"/>
                <a:sym typeface="Press Start 2P"/>
              </a:defRPr>
            </a:lvl1pPr>
            <a:lvl2pPr lvl="1" rtl="0">
              <a:lnSpc>
                <a:spcPct val="100000"/>
              </a:lnSpc>
              <a:spcBef>
                <a:spcPts val="0"/>
              </a:spcBef>
              <a:spcAft>
                <a:spcPts val="0"/>
              </a:spcAft>
              <a:buNone/>
              <a:defRPr sz="1800">
                <a:latin typeface="Press Start 2P"/>
                <a:ea typeface="Press Start 2P"/>
                <a:cs typeface="Press Start 2P"/>
                <a:sym typeface="Press Start 2P"/>
              </a:defRPr>
            </a:lvl2pPr>
            <a:lvl3pPr lvl="2" rtl="0">
              <a:lnSpc>
                <a:spcPct val="100000"/>
              </a:lnSpc>
              <a:spcBef>
                <a:spcPts val="0"/>
              </a:spcBef>
              <a:spcAft>
                <a:spcPts val="0"/>
              </a:spcAft>
              <a:buNone/>
              <a:defRPr sz="1800">
                <a:latin typeface="Press Start 2P"/>
                <a:ea typeface="Press Start 2P"/>
                <a:cs typeface="Press Start 2P"/>
                <a:sym typeface="Press Start 2P"/>
              </a:defRPr>
            </a:lvl3pPr>
            <a:lvl4pPr lvl="3" rtl="0">
              <a:lnSpc>
                <a:spcPct val="100000"/>
              </a:lnSpc>
              <a:spcBef>
                <a:spcPts val="0"/>
              </a:spcBef>
              <a:spcAft>
                <a:spcPts val="0"/>
              </a:spcAft>
              <a:buNone/>
              <a:defRPr sz="1800">
                <a:latin typeface="Press Start 2P"/>
                <a:ea typeface="Press Start 2P"/>
                <a:cs typeface="Press Start 2P"/>
                <a:sym typeface="Press Start 2P"/>
              </a:defRPr>
            </a:lvl4pPr>
            <a:lvl5pPr lvl="4" rtl="0">
              <a:lnSpc>
                <a:spcPct val="100000"/>
              </a:lnSpc>
              <a:spcBef>
                <a:spcPts val="0"/>
              </a:spcBef>
              <a:spcAft>
                <a:spcPts val="0"/>
              </a:spcAft>
              <a:buNone/>
              <a:defRPr sz="1800">
                <a:latin typeface="Press Start 2P"/>
                <a:ea typeface="Press Start 2P"/>
                <a:cs typeface="Press Start 2P"/>
                <a:sym typeface="Press Start 2P"/>
              </a:defRPr>
            </a:lvl5pPr>
            <a:lvl6pPr lvl="5" rtl="0">
              <a:lnSpc>
                <a:spcPct val="100000"/>
              </a:lnSpc>
              <a:spcBef>
                <a:spcPts val="0"/>
              </a:spcBef>
              <a:spcAft>
                <a:spcPts val="0"/>
              </a:spcAft>
              <a:buNone/>
              <a:defRPr sz="1800">
                <a:latin typeface="Press Start 2P"/>
                <a:ea typeface="Press Start 2P"/>
                <a:cs typeface="Press Start 2P"/>
                <a:sym typeface="Press Start 2P"/>
              </a:defRPr>
            </a:lvl6pPr>
            <a:lvl7pPr lvl="6" rtl="0">
              <a:lnSpc>
                <a:spcPct val="100000"/>
              </a:lnSpc>
              <a:spcBef>
                <a:spcPts val="0"/>
              </a:spcBef>
              <a:spcAft>
                <a:spcPts val="0"/>
              </a:spcAft>
              <a:buNone/>
              <a:defRPr sz="1800">
                <a:latin typeface="Press Start 2P"/>
                <a:ea typeface="Press Start 2P"/>
                <a:cs typeface="Press Start 2P"/>
                <a:sym typeface="Press Start 2P"/>
              </a:defRPr>
            </a:lvl7pPr>
            <a:lvl8pPr lvl="7" rtl="0">
              <a:lnSpc>
                <a:spcPct val="100000"/>
              </a:lnSpc>
              <a:spcBef>
                <a:spcPts val="0"/>
              </a:spcBef>
              <a:spcAft>
                <a:spcPts val="0"/>
              </a:spcAft>
              <a:buNone/>
              <a:defRPr sz="1800">
                <a:latin typeface="Press Start 2P"/>
                <a:ea typeface="Press Start 2P"/>
                <a:cs typeface="Press Start 2P"/>
                <a:sym typeface="Press Start 2P"/>
              </a:defRPr>
            </a:lvl8pPr>
            <a:lvl9pPr lvl="8"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996" name="Google Shape;996;p17"/>
          <p:cNvSpPr txBox="1">
            <a:spLocks noGrp="1"/>
          </p:cNvSpPr>
          <p:nvPr>
            <p:ph type="subTitle" idx="2"/>
          </p:nvPr>
        </p:nvSpPr>
        <p:spPr>
          <a:xfrm>
            <a:off x="720063" y="3319331"/>
            <a:ext cx="1980600" cy="80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97" name="Google Shape;997;p17"/>
          <p:cNvSpPr txBox="1">
            <a:spLocks noGrp="1"/>
          </p:cNvSpPr>
          <p:nvPr>
            <p:ph type="subTitle" idx="3"/>
          </p:nvPr>
        </p:nvSpPr>
        <p:spPr>
          <a:xfrm>
            <a:off x="3014551" y="2827391"/>
            <a:ext cx="19806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latin typeface="Press Start 2P"/>
                <a:ea typeface="Press Start 2P"/>
                <a:cs typeface="Press Start 2P"/>
                <a:sym typeface="Press Start 2P"/>
              </a:defRPr>
            </a:lvl1pPr>
            <a:lvl2pPr lvl="1" rtl="0">
              <a:lnSpc>
                <a:spcPct val="100000"/>
              </a:lnSpc>
              <a:spcBef>
                <a:spcPts val="0"/>
              </a:spcBef>
              <a:spcAft>
                <a:spcPts val="0"/>
              </a:spcAft>
              <a:buNone/>
              <a:defRPr sz="1800">
                <a:latin typeface="Press Start 2P"/>
                <a:ea typeface="Press Start 2P"/>
                <a:cs typeface="Press Start 2P"/>
                <a:sym typeface="Press Start 2P"/>
              </a:defRPr>
            </a:lvl2pPr>
            <a:lvl3pPr lvl="2" rtl="0">
              <a:lnSpc>
                <a:spcPct val="100000"/>
              </a:lnSpc>
              <a:spcBef>
                <a:spcPts val="0"/>
              </a:spcBef>
              <a:spcAft>
                <a:spcPts val="0"/>
              </a:spcAft>
              <a:buNone/>
              <a:defRPr sz="1800">
                <a:latin typeface="Press Start 2P"/>
                <a:ea typeface="Press Start 2P"/>
                <a:cs typeface="Press Start 2P"/>
                <a:sym typeface="Press Start 2P"/>
              </a:defRPr>
            </a:lvl3pPr>
            <a:lvl4pPr lvl="3" rtl="0">
              <a:lnSpc>
                <a:spcPct val="100000"/>
              </a:lnSpc>
              <a:spcBef>
                <a:spcPts val="0"/>
              </a:spcBef>
              <a:spcAft>
                <a:spcPts val="0"/>
              </a:spcAft>
              <a:buNone/>
              <a:defRPr sz="1800">
                <a:latin typeface="Press Start 2P"/>
                <a:ea typeface="Press Start 2P"/>
                <a:cs typeface="Press Start 2P"/>
                <a:sym typeface="Press Start 2P"/>
              </a:defRPr>
            </a:lvl4pPr>
            <a:lvl5pPr lvl="4" rtl="0">
              <a:lnSpc>
                <a:spcPct val="100000"/>
              </a:lnSpc>
              <a:spcBef>
                <a:spcPts val="0"/>
              </a:spcBef>
              <a:spcAft>
                <a:spcPts val="0"/>
              </a:spcAft>
              <a:buNone/>
              <a:defRPr sz="1800">
                <a:latin typeface="Press Start 2P"/>
                <a:ea typeface="Press Start 2P"/>
                <a:cs typeface="Press Start 2P"/>
                <a:sym typeface="Press Start 2P"/>
              </a:defRPr>
            </a:lvl5pPr>
            <a:lvl6pPr lvl="5" rtl="0">
              <a:lnSpc>
                <a:spcPct val="100000"/>
              </a:lnSpc>
              <a:spcBef>
                <a:spcPts val="0"/>
              </a:spcBef>
              <a:spcAft>
                <a:spcPts val="0"/>
              </a:spcAft>
              <a:buNone/>
              <a:defRPr sz="1800">
                <a:latin typeface="Press Start 2P"/>
                <a:ea typeface="Press Start 2P"/>
                <a:cs typeface="Press Start 2P"/>
                <a:sym typeface="Press Start 2P"/>
              </a:defRPr>
            </a:lvl6pPr>
            <a:lvl7pPr lvl="6" rtl="0">
              <a:lnSpc>
                <a:spcPct val="100000"/>
              </a:lnSpc>
              <a:spcBef>
                <a:spcPts val="0"/>
              </a:spcBef>
              <a:spcAft>
                <a:spcPts val="0"/>
              </a:spcAft>
              <a:buNone/>
              <a:defRPr sz="1800">
                <a:latin typeface="Press Start 2P"/>
                <a:ea typeface="Press Start 2P"/>
                <a:cs typeface="Press Start 2P"/>
                <a:sym typeface="Press Start 2P"/>
              </a:defRPr>
            </a:lvl7pPr>
            <a:lvl8pPr lvl="7" rtl="0">
              <a:lnSpc>
                <a:spcPct val="100000"/>
              </a:lnSpc>
              <a:spcBef>
                <a:spcPts val="0"/>
              </a:spcBef>
              <a:spcAft>
                <a:spcPts val="0"/>
              </a:spcAft>
              <a:buNone/>
              <a:defRPr sz="1800">
                <a:latin typeface="Press Start 2P"/>
                <a:ea typeface="Press Start 2P"/>
                <a:cs typeface="Press Start 2P"/>
                <a:sym typeface="Press Start 2P"/>
              </a:defRPr>
            </a:lvl8pPr>
            <a:lvl9pPr lvl="8"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998" name="Google Shape;998;p17"/>
          <p:cNvSpPr txBox="1">
            <a:spLocks noGrp="1"/>
          </p:cNvSpPr>
          <p:nvPr>
            <p:ph type="subTitle" idx="4"/>
          </p:nvPr>
        </p:nvSpPr>
        <p:spPr>
          <a:xfrm>
            <a:off x="3014551" y="3319331"/>
            <a:ext cx="1980600" cy="80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99" name="Google Shape;999;p17"/>
          <p:cNvSpPr txBox="1">
            <a:spLocks noGrp="1"/>
          </p:cNvSpPr>
          <p:nvPr>
            <p:ph type="subTitle" idx="5"/>
          </p:nvPr>
        </p:nvSpPr>
        <p:spPr>
          <a:xfrm>
            <a:off x="5309038" y="2827391"/>
            <a:ext cx="19806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latin typeface="Press Start 2P"/>
                <a:ea typeface="Press Start 2P"/>
                <a:cs typeface="Press Start 2P"/>
                <a:sym typeface="Press Start 2P"/>
              </a:defRPr>
            </a:lvl1pPr>
            <a:lvl2pPr lvl="1" rtl="0">
              <a:lnSpc>
                <a:spcPct val="100000"/>
              </a:lnSpc>
              <a:spcBef>
                <a:spcPts val="0"/>
              </a:spcBef>
              <a:spcAft>
                <a:spcPts val="0"/>
              </a:spcAft>
              <a:buNone/>
              <a:defRPr sz="1800">
                <a:latin typeface="Press Start 2P"/>
                <a:ea typeface="Press Start 2P"/>
                <a:cs typeface="Press Start 2P"/>
                <a:sym typeface="Press Start 2P"/>
              </a:defRPr>
            </a:lvl2pPr>
            <a:lvl3pPr lvl="2" rtl="0">
              <a:lnSpc>
                <a:spcPct val="100000"/>
              </a:lnSpc>
              <a:spcBef>
                <a:spcPts val="0"/>
              </a:spcBef>
              <a:spcAft>
                <a:spcPts val="0"/>
              </a:spcAft>
              <a:buNone/>
              <a:defRPr sz="1800">
                <a:latin typeface="Press Start 2P"/>
                <a:ea typeface="Press Start 2P"/>
                <a:cs typeface="Press Start 2P"/>
                <a:sym typeface="Press Start 2P"/>
              </a:defRPr>
            </a:lvl3pPr>
            <a:lvl4pPr lvl="3" rtl="0">
              <a:lnSpc>
                <a:spcPct val="100000"/>
              </a:lnSpc>
              <a:spcBef>
                <a:spcPts val="0"/>
              </a:spcBef>
              <a:spcAft>
                <a:spcPts val="0"/>
              </a:spcAft>
              <a:buNone/>
              <a:defRPr sz="1800">
                <a:latin typeface="Press Start 2P"/>
                <a:ea typeface="Press Start 2P"/>
                <a:cs typeface="Press Start 2P"/>
                <a:sym typeface="Press Start 2P"/>
              </a:defRPr>
            </a:lvl4pPr>
            <a:lvl5pPr lvl="4" rtl="0">
              <a:lnSpc>
                <a:spcPct val="100000"/>
              </a:lnSpc>
              <a:spcBef>
                <a:spcPts val="0"/>
              </a:spcBef>
              <a:spcAft>
                <a:spcPts val="0"/>
              </a:spcAft>
              <a:buNone/>
              <a:defRPr sz="1800">
                <a:latin typeface="Press Start 2P"/>
                <a:ea typeface="Press Start 2P"/>
                <a:cs typeface="Press Start 2P"/>
                <a:sym typeface="Press Start 2P"/>
              </a:defRPr>
            </a:lvl5pPr>
            <a:lvl6pPr lvl="5" rtl="0">
              <a:lnSpc>
                <a:spcPct val="100000"/>
              </a:lnSpc>
              <a:spcBef>
                <a:spcPts val="0"/>
              </a:spcBef>
              <a:spcAft>
                <a:spcPts val="0"/>
              </a:spcAft>
              <a:buNone/>
              <a:defRPr sz="1800">
                <a:latin typeface="Press Start 2P"/>
                <a:ea typeface="Press Start 2P"/>
                <a:cs typeface="Press Start 2P"/>
                <a:sym typeface="Press Start 2P"/>
              </a:defRPr>
            </a:lvl6pPr>
            <a:lvl7pPr lvl="6" rtl="0">
              <a:lnSpc>
                <a:spcPct val="100000"/>
              </a:lnSpc>
              <a:spcBef>
                <a:spcPts val="0"/>
              </a:spcBef>
              <a:spcAft>
                <a:spcPts val="0"/>
              </a:spcAft>
              <a:buNone/>
              <a:defRPr sz="1800">
                <a:latin typeface="Press Start 2P"/>
                <a:ea typeface="Press Start 2P"/>
                <a:cs typeface="Press Start 2P"/>
                <a:sym typeface="Press Start 2P"/>
              </a:defRPr>
            </a:lvl7pPr>
            <a:lvl8pPr lvl="7" rtl="0">
              <a:lnSpc>
                <a:spcPct val="100000"/>
              </a:lnSpc>
              <a:spcBef>
                <a:spcPts val="0"/>
              </a:spcBef>
              <a:spcAft>
                <a:spcPts val="0"/>
              </a:spcAft>
              <a:buNone/>
              <a:defRPr sz="1800">
                <a:latin typeface="Press Start 2P"/>
                <a:ea typeface="Press Start 2P"/>
                <a:cs typeface="Press Start 2P"/>
                <a:sym typeface="Press Start 2P"/>
              </a:defRPr>
            </a:lvl8pPr>
            <a:lvl9pPr lvl="8"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1000" name="Google Shape;1000;p17"/>
          <p:cNvSpPr txBox="1">
            <a:spLocks noGrp="1"/>
          </p:cNvSpPr>
          <p:nvPr>
            <p:ph type="subTitle" idx="6"/>
          </p:nvPr>
        </p:nvSpPr>
        <p:spPr>
          <a:xfrm>
            <a:off x="5309038" y="3319331"/>
            <a:ext cx="1980600" cy="80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CUSTOM_3_1_4_2_1_1_1">
    <p:spTree>
      <p:nvGrpSpPr>
        <p:cNvPr id="1" name="Shape 1001"/>
        <p:cNvGrpSpPr/>
        <p:nvPr/>
      </p:nvGrpSpPr>
      <p:grpSpPr>
        <a:xfrm>
          <a:off x="0" y="0"/>
          <a:ext cx="0" cy="0"/>
          <a:chOff x="0" y="0"/>
          <a:chExt cx="0" cy="0"/>
        </a:xfrm>
      </p:grpSpPr>
      <p:grpSp>
        <p:nvGrpSpPr>
          <p:cNvPr id="1002" name="Google Shape;1002;p18"/>
          <p:cNvGrpSpPr/>
          <p:nvPr/>
        </p:nvGrpSpPr>
        <p:grpSpPr>
          <a:xfrm>
            <a:off x="100500" y="-22387"/>
            <a:ext cx="9075517" cy="5188274"/>
            <a:chOff x="100500" y="-22387"/>
            <a:chExt cx="9075517" cy="5188274"/>
          </a:xfrm>
        </p:grpSpPr>
        <p:grpSp>
          <p:nvGrpSpPr>
            <p:cNvPr id="1003" name="Google Shape;1003;p18"/>
            <p:cNvGrpSpPr/>
            <p:nvPr/>
          </p:nvGrpSpPr>
          <p:grpSpPr>
            <a:xfrm>
              <a:off x="100500" y="100500"/>
              <a:ext cx="7824000" cy="4942500"/>
              <a:chOff x="100500" y="100500"/>
              <a:chExt cx="7824000" cy="4942500"/>
            </a:xfrm>
          </p:grpSpPr>
          <p:sp>
            <p:nvSpPr>
              <p:cNvPr id="1004" name="Google Shape;1004;p18"/>
              <p:cNvSpPr/>
              <p:nvPr/>
            </p:nvSpPr>
            <p:spPr>
              <a:xfrm>
                <a:off x="100500" y="100500"/>
                <a:ext cx="7824000" cy="4942500"/>
              </a:xfrm>
              <a:prstGeom prst="roundRect">
                <a:avLst>
                  <a:gd name="adj" fmla="val 3114"/>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5" name="Google Shape;1005;p18"/>
              <p:cNvGrpSpPr/>
              <p:nvPr/>
            </p:nvGrpSpPr>
            <p:grpSpPr>
              <a:xfrm>
                <a:off x="201900" y="202050"/>
                <a:ext cx="7622100" cy="4739400"/>
                <a:chOff x="201900" y="202050"/>
                <a:chExt cx="7622100" cy="4739400"/>
              </a:xfrm>
            </p:grpSpPr>
            <p:sp>
              <p:nvSpPr>
                <p:cNvPr id="1006" name="Google Shape;1006;p18"/>
                <p:cNvSpPr/>
                <p:nvPr/>
              </p:nvSpPr>
              <p:spPr>
                <a:xfrm>
                  <a:off x="201900" y="202050"/>
                  <a:ext cx="7622100" cy="4739400"/>
                </a:xfrm>
                <a:prstGeom prst="roundRect">
                  <a:avLst>
                    <a:gd name="adj" fmla="val 23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8"/>
                <p:cNvSpPr/>
                <p:nvPr/>
              </p:nvSpPr>
              <p:spPr>
                <a:xfrm>
                  <a:off x="303000" y="302550"/>
                  <a:ext cx="7419900" cy="4538400"/>
                </a:xfrm>
                <a:prstGeom prst="roundRect">
                  <a:avLst>
                    <a:gd name="adj" fmla="val 12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8"/>
                <p:cNvSpPr/>
                <p:nvPr/>
              </p:nvSpPr>
              <p:spPr>
                <a:xfrm>
                  <a:off x="403500" y="403050"/>
                  <a:ext cx="7218900" cy="4337400"/>
                </a:xfrm>
                <a:prstGeom prst="roundRect">
                  <a:avLst>
                    <a:gd name="adj" fmla="val 120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8"/>
                <p:cNvSpPr/>
                <p:nvPr/>
              </p:nvSpPr>
              <p:spPr>
                <a:xfrm>
                  <a:off x="403500" y="403050"/>
                  <a:ext cx="7218900" cy="1005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0" name="Google Shape;1010;p18"/>
            <p:cNvGrpSpPr/>
            <p:nvPr/>
          </p:nvGrpSpPr>
          <p:grpSpPr>
            <a:xfrm>
              <a:off x="8068746" y="-22387"/>
              <a:ext cx="1107271" cy="5188274"/>
              <a:chOff x="8068746" y="-22387"/>
              <a:chExt cx="1107271" cy="5188274"/>
            </a:xfrm>
          </p:grpSpPr>
          <p:grpSp>
            <p:nvGrpSpPr>
              <p:cNvPr id="1011" name="Google Shape;1011;p18"/>
              <p:cNvGrpSpPr/>
              <p:nvPr/>
            </p:nvGrpSpPr>
            <p:grpSpPr>
              <a:xfrm>
                <a:off x="8068746" y="-22387"/>
                <a:ext cx="1107271" cy="5188274"/>
                <a:chOff x="8068746" y="-22387"/>
                <a:chExt cx="1107271" cy="5188274"/>
              </a:xfrm>
            </p:grpSpPr>
            <p:grpSp>
              <p:nvGrpSpPr>
                <p:cNvPr id="1012" name="Google Shape;1012;p18"/>
                <p:cNvGrpSpPr/>
                <p:nvPr/>
              </p:nvGrpSpPr>
              <p:grpSpPr>
                <a:xfrm>
                  <a:off x="8467466" y="-22387"/>
                  <a:ext cx="708551" cy="5188274"/>
                  <a:chOff x="8467466" y="-22387"/>
                  <a:chExt cx="708551" cy="5188274"/>
                </a:xfrm>
              </p:grpSpPr>
              <p:grpSp>
                <p:nvGrpSpPr>
                  <p:cNvPr id="1013" name="Google Shape;1013;p18"/>
                  <p:cNvGrpSpPr/>
                  <p:nvPr/>
                </p:nvGrpSpPr>
                <p:grpSpPr>
                  <a:xfrm rot="10800000">
                    <a:off x="8467466" y="-22387"/>
                    <a:ext cx="708551" cy="1417688"/>
                    <a:chOff x="2132338" y="1275925"/>
                    <a:chExt cx="332575" cy="665425"/>
                  </a:xfrm>
                </p:grpSpPr>
                <p:sp>
                  <p:nvSpPr>
                    <p:cNvPr id="1014" name="Google Shape;1014;p18"/>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8"/>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8"/>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8"/>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8"/>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8"/>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8"/>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8"/>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8"/>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8"/>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8"/>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8"/>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8"/>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 name="Google Shape;1027;p18"/>
                  <p:cNvGrpSpPr/>
                  <p:nvPr/>
                </p:nvGrpSpPr>
                <p:grpSpPr>
                  <a:xfrm flipH="1">
                    <a:off x="8467466" y="3748199"/>
                    <a:ext cx="708551" cy="1417688"/>
                    <a:chOff x="2132338" y="1275925"/>
                    <a:chExt cx="332575" cy="665425"/>
                  </a:xfrm>
                </p:grpSpPr>
                <p:sp>
                  <p:nvSpPr>
                    <p:cNvPr id="1028" name="Google Shape;1028;p18"/>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8"/>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8"/>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8"/>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8"/>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8"/>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8"/>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8"/>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8"/>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8"/>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8"/>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8"/>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8"/>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1" name="Google Shape;1041;p18"/>
                <p:cNvGrpSpPr/>
                <p:nvPr/>
              </p:nvGrpSpPr>
              <p:grpSpPr>
                <a:xfrm>
                  <a:off x="8068746" y="422958"/>
                  <a:ext cx="521992" cy="776192"/>
                  <a:chOff x="4131100" y="2430800"/>
                  <a:chExt cx="300930" cy="257871"/>
                </a:xfrm>
              </p:grpSpPr>
              <p:sp>
                <p:nvSpPr>
                  <p:cNvPr id="1042" name="Google Shape;1042;p18"/>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8"/>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8"/>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8"/>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8"/>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8"/>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8"/>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8"/>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8"/>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8"/>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2" name="Google Shape;1052;p18"/>
              <p:cNvGrpSpPr/>
              <p:nvPr/>
            </p:nvGrpSpPr>
            <p:grpSpPr>
              <a:xfrm>
                <a:off x="8068746" y="3944350"/>
                <a:ext cx="522018" cy="776192"/>
                <a:chOff x="4131100" y="2430804"/>
                <a:chExt cx="300944" cy="257871"/>
              </a:xfrm>
            </p:grpSpPr>
            <p:sp>
              <p:nvSpPr>
                <p:cNvPr id="1053" name="Google Shape;1053;p18"/>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8"/>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8"/>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8"/>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8"/>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8"/>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8"/>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8"/>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8"/>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8"/>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063" name="Google Shape;1063;p18"/>
          <p:cNvSpPr txBox="1">
            <a:spLocks noGrp="1"/>
          </p:cNvSpPr>
          <p:nvPr>
            <p:ph type="title"/>
          </p:nvPr>
        </p:nvSpPr>
        <p:spPr>
          <a:xfrm>
            <a:off x="720000" y="778450"/>
            <a:ext cx="6569700" cy="457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1064" name="Google Shape;1064;p18"/>
          <p:cNvSpPr txBox="1">
            <a:spLocks noGrp="1"/>
          </p:cNvSpPr>
          <p:nvPr>
            <p:ph type="subTitle" idx="1"/>
          </p:nvPr>
        </p:nvSpPr>
        <p:spPr>
          <a:xfrm>
            <a:off x="720000" y="2827391"/>
            <a:ext cx="14565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latin typeface="Press Start 2P"/>
                <a:ea typeface="Press Start 2P"/>
                <a:cs typeface="Press Start 2P"/>
                <a:sym typeface="Press Start 2P"/>
              </a:defRPr>
            </a:lvl1pPr>
            <a:lvl2pPr lvl="1" rtl="0">
              <a:lnSpc>
                <a:spcPct val="100000"/>
              </a:lnSpc>
              <a:spcBef>
                <a:spcPts val="0"/>
              </a:spcBef>
              <a:spcAft>
                <a:spcPts val="0"/>
              </a:spcAft>
              <a:buNone/>
              <a:defRPr sz="1800">
                <a:latin typeface="Press Start 2P"/>
                <a:ea typeface="Press Start 2P"/>
                <a:cs typeface="Press Start 2P"/>
                <a:sym typeface="Press Start 2P"/>
              </a:defRPr>
            </a:lvl2pPr>
            <a:lvl3pPr lvl="2" rtl="0">
              <a:lnSpc>
                <a:spcPct val="100000"/>
              </a:lnSpc>
              <a:spcBef>
                <a:spcPts val="0"/>
              </a:spcBef>
              <a:spcAft>
                <a:spcPts val="0"/>
              </a:spcAft>
              <a:buNone/>
              <a:defRPr sz="1800">
                <a:latin typeface="Press Start 2P"/>
                <a:ea typeface="Press Start 2P"/>
                <a:cs typeface="Press Start 2P"/>
                <a:sym typeface="Press Start 2P"/>
              </a:defRPr>
            </a:lvl3pPr>
            <a:lvl4pPr lvl="3" rtl="0">
              <a:lnSpc>
                <a:spcPct val="100000"/>
              </a:lnSpc>
              <a:spcBef>
                <a:spcPts val="0"/>
              </a:spcBef>
              <a:spcAft>
                <a:spcPts val="0"/>
              </a:spcAft>
              <a:buNone/>
              <a:defRPr sz="1800">
                <a:latin typeface="Press Start 2P"/>
                <a:ea typeface="Press Start 2P"/>
                <a:cs typeface="Press Start 2P"/>
                <a:sym typeface="Press Start 2P"/>
              </a:defRPr>
            </a:lvl4pPr>
            <a:lvl5pPr lvl="4" rtl="0">
              <a:lnSpc>
                <a:spcPct val="100000"/>
              </a:lnSpc>
              <a:spcBef>
                <a:spcPts val="0"/>
              </a:spcBef>
              <a:spcAft>
                <a:spcPts val="0"/>
              </a:spcAft>
              <a:buNone/>
              <a:defRPr sz="1800">
                <a:latin typeface="Press Start 2P"/>
                <a:ea typeface="Press Start 2P"/>
                <a:cs typeface="Press Start 2P"/>
                <a:sym typeface="Press Start 2P"/>
              </a:defRPr>
            </a:lvl5pPr>
            <a:lvl6pPr lvl="5" rtl="0">
              <a:lnSpc>
                <a:spcPct val="100000"/>
              </a:lnSpc>
              <a:spcBef>
                <a:spcPts val="0"/>
              </a:spcBef>
              <a:spcAft>
                <a:spcPts val="0"/>
              </a:spcAft>
              <a:buNone/>
              <a:defRPr sz="1800">
                <a:latin typeface="Press Start 2P"/>
                <a:ea typeface="Press Start 2P"/>
                <a:cs typeface="Press Start 2P"/>
                <a:sym typeface="Press Start 2P"/>
              </a:defRPr>
            </a:lvl6pPr>
            <a:lvl7pPr lvl="6" rtl="0">
              <a:lnSpc>
                <a:spcPct val="100000"/>
              </a:lnSpc>
              <a:spcBef>
                <a:spcPts val="0"/>
              </a:spcBef>
              <a:spcAft>
                <a:spcPts val="0"/>
              </a:spcAft>
              <a:buNone/>
              <a:defRPr sz="1800">
                <a:latin typeface="Press Start 2P"/>
                <a:ea typeface="Press Start 2P"/>
                <a:cs typeface="Press Start 2P"/>
                <a:sym typeface="Press Start 2P"/>
              </a:defRPr>
            </a:lvl7pPr>
            <a:lvl8pPr lvl="7" rtl="0">
              <a:lnSpc>
                <a:spcPct val="100000"/>
              </a:lnSpc>
              <a:spcBef>
                <a:spcPts val="0"/>
              </a:spcBef>
              <a:spcAft>
                <a:spcPts val="0"/>
              </a:spcAft>
              <a:buNone/>
              <a:defRPr sz="1800">
                <a:latin typeface="Press Start 2P"/>
                <a:ea typeface="Press Start 2P"/>
                <a:cs typeface="Press Start 2P"/>
                <a:sym typeface="Press Start 2P"/>
              </a:defRPr>
            </a:lvl8pPr>
            <a:lvl9pPr lvl="8"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1065" name="Google Shape;1065;p18"/>
          <p:cNvSpPr txBox="1">
            <a:spLocks noGrp="1"/>
          </p:cNvSpPr>
          <p:nvPr>
            <p:ph type="subTitle" idx="2"/>
          </p:nvPr>
        </p:nvSpPr>
        <p:spPr>
          <a:xfrm>
            <a:off x="720000" y="3319326"/>
            <a:ext cx="1456500" cy="80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066" name="Google Shape;1066;p18"/>
          <p:cNvSpPr txBox="1">
            <a:spLocks noGrp="1"/>
          </p:cNvSpPr>
          <p:nvPr>
            <p:ph type="subTitle" idx="3"/>
          </p:nvPr>
        </p:nvSpPr>
        <p:spPr>
          <a:xfrm>
            <a:off x="2424423" y="2827391"/>
            <a:ext cx="14565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latin typeface="Press Start 2P"/>
                <a:ea typeface="Press Start 2P"/>
                <a:cs typeface="Press Start 2P"/>
                <a:sym typeface="Press Start 2P"/>
              </a:defRPr>
            </a:lvl1pPr>
            <a:lvl2pPr lvl="1" rtl="0">
              <a:lnSpc>
                <a:spcPct val="100000"/>
              </a:lnSpc>
              <a:spcBef>
                <a:spcPts val="0"/>
              </a:spcBef>
              <a:spcAft>
                <a:spcPts val="0"/>
              </a:spcAft>
              <a:buNone/>
              <a:defRPr sz="1800">
                <a:latin typeface="Press Start 2P"/>
                <a:ea typeface="Press Start 2P"/>
                <a:cs typeface="Press Start 2P"/>
                <a:sym typeface="Press Start 2P"/>
              </a:defRPr>
            </a:lvl2pPr>
            <a:lvl3pPr lvl="2" rtl="0">
              <a:lnSpc>
                <a:spcPct val="100000"/>
              </a:lnSpc>
              <a:spcBef>
                <a:spcPts val="0"/>
              </a:spcBef>
              <a:spcAft>
                <a:spcPts val="0"/>
              </a:spcAft>
              <a:buNone/>
              <a:defRPr sz="1800">
                <a:latin typeface="Press Start 2P"/>
                <a:ea typeface="Press Start 2P"/>
                <a:cs typeface="Press Start 2P"/>
                <a:sym typeface="Press Start 2P"/>
              </a:defRPr>
            </a:lvl3pPr>
            <a:lvl4pPr lvl="3" rtl="0">
              <a:lnSpc>
                <a:spcPct val="100000"/>
              </a:lnSpc>
              <a:spcBef>
                <a:spcPts val="0"/>
              </a:spcBef>
              <a:spcAft>
                <a:spcPts val="0"/>
              </a:spcAft>
              <a:buNone/>
              <a:defRPr sz="1800">
                <a:latin typeface="Press Start 2P"/>
                <a:ea typeface="Press Start 2P"/>
                <a:cs typeface="Press Start 2P"/>
                <a:sym typeface="Press Start 2P"/>
              </a:defRPr>
            </a:lvl4pPr>
            <a:lvl5pPr lvl="4" rtl="0">
              <a:lnSpc>
                <a:spcPct val="100000"/>
              </a:lnSpc>
              <a:spcBef>
                <a:spcPts val="0"/>
              </a:spcBef>
              <a:spcAft>
                <a:spcPts val="0"/>
              </a:spcAft>
              <a:buNone/>
              <a:defRPr sz="1800">
                <a:latin typeface="Press Start 2P"/>
                <a:ea typeface="Press Start 2P"/>
                <a:cs typeface="Press Start 2P"/>
                <a:sym typeface="Press Start 2P"/>
              </a:defRPr>
            </a:lvl5pPr>
            <a:lvl6pPr lvl="5" rtl="0">
              <a:lnSpc>
                <a:spcPct val="100000"/>
              </a:lnSpc>
              <a:spcBef>
                <a:spcPts val="0"/>
              </a:spcBef>
              <a:spcAft>
                <a:spcPts val="0"/>
              </a:spcAft>
              <a:buNone/>
              <a:defRPr sz="1800">
                <a:latin typeface="Press Start 2P"/>
                <a:ea typeface="Press Start 2P"/>
                <a:cs typeface="Press Start 2P"/>
                <a:sym typeface="Press Start 2P"/>
              </a:defRPr>
            </a:lvl6pPr>
            <a:lvl7pPr lvl="6" rtl="0">
              <a:lnSpc>
                <a:spcPct val="100000"/>
              </a:lnSpc>
              <a:spcBef>
                <a:spcPts val="0"/>
              </a:spcBef>
              <a:spcAft>
                <a:spcPts val="0"/>
              </a:spcAft>
              <a:buNone/>
              <a:defRPr sz="1800">
                <a:latin typeface="Press Start 2P"/>
                <a:ea typeface="Press Start 2P"/>
                <a:cs typeface="Press Start 2P"/>
                <a:sym typeface="Press Start 2P"/>
              </a:defRPr>
            </a:lvl7pPr>
            <a:lvl8pPr lvl="7" rtl="0">
              <a:lnSpc>
                <a:spcPct val="100000"/>
              </a:lnSpc>
              <a:spcBef>
                <a:spcPts val="0"/>
              </a:spcBef>
              <a:spcAft>
                <a:spcPts val="0"/>
              </a:spcAft>
              <a:buNone/>
              <a:defRPr sz="1800">
                <a:latin typeface="Press Start 2P"/>
                <a:ea typeface="Press Start 2P"/>
                <a:cs typeface="Press Start 2P"/>
                <a:sym typeface="Press Start 2P"/>
              </a:defRPr>
            </a:lvl8pPr>
            <a:lvl9pPr lvl="8"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1067" name="Google Shape;1067;p18"/>
          <p:cNvSpPr txBox="1">
            <a:spLocks noGrp="1"/>
          </p:cNvSpPr>
          <p:nvPr>
            <p:ph type="subTitle" idx="4"/>
          </p:nvPr>
        </p:nvSpPr>
        <p:spPr>
          <a:xfrm>
            <a:off x="2424423" y="3319326"/>
            <a:ext cx="1456500" cy="80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068" name="Google Shape;1068;p18"/>
          <p:cNvSpPr txBox="1">
            <a:spLocks noGrp="1"/>
          </p:cNvSpPr>
          <p:nvPr>
            <p:ph type="subTitle" idx="5"/>
          </p:nvPr>
        </p:nvSpPr>
        <p:spPr>
          <a:xfrm>
            <a:off x="4128845" y="2827391"/>
            <a:ext cx="14565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latin typeface="Press Start 2P"/>
                <a:ea typeface="Press Start 2P"/>
                <a:cs typeface="Press Start 2P"/>
                <a:sym typeface="Press Start 2P"/>
              </a:defRPr>
            </a:lvl1pPr>
            <a:lvl2pPr lvl="1" rtl="0">
              <a:lnSpc>
                <a:spcPct val="100000"/>
              </a:lnSpc>
              <a:spcBef>
                <a:spcPts val="0"/>
              </a:spcBef>
              <a:spcAft>
                <a:spcPts val="0"/>
              </a:spcAft>
              <a:buNone/>
              <a:defRPr sz="1800">
                <a:latin typeface="Press Start 2P"/>
                <a:ea typeface="Press Start 2P"/>
                <a:cs typeface="Press Start 2P"/>
                <a:sym typeface="Press Start 2P"/>
              </a:defRPr>
            </a:lvl2pPr>
            <a:lvl3pPr lvl="2" rtl="0">
              <a:lnSpc>
                <a:spcPct val="100000"/>
              </a:lnSpc>
              <a:spcBef>
                <a:spcPts val="0"/>
              </a:spcBef>
              <a:spcAft>
                <a:spcPts val="0"/>
              </a:spcAft>
              <a:buNone/>
              <a:defRPr sz="1800">
                <a:latin typeface="Press Start 2P"/>
                <a:ea typeface="Press Start 2P"/>
                <a:cs typeface="Press Start 2P"/>
                <a:sym typeface="Press Start 2P"/>
              </a:defRPr>
            </a:lvl3pPr>
            <a:lvl4pPr lvl="3" rtl="0">
              <a:lnSpc>
                <a:spcPct val="100000"/>
              </a:lnSpc>
              <a:spcBef>
                <a:spcPts val="0"/>
              </a:spcBef>
              <a:spcAft>
                <a:spcPts val="0"/>
              </a:spcAft>
              <a:buNone/>
              <a:defRPr sz="1800">
                <a:latin typeface="Press Start 2P"/>
                <a:ea typeface="Press Start 2P"/>
                <a:cs typeface="Press Start 2P"/>
                <a:sym typeface="Press Start 2P"/>
              </a:defRPr>
            </a:lvl4pPr>
            <a:lvl5pPr lvl="4" rtl="0">
              <a:lnSpc>
                <a:spcPct val="100000"/>
              </a:lnSpc>
              <a:spcBef>
                <a:spcPts val="0"/>
              </a:spcBef>
              <a:spcAft>
                <a:spcPts val="0"/>
              </a:spcAft>
              <a:buNone/>
              <a:defRPr sz="1800">
                <a:latin typeface="Press Start 2P"/>
                <a:ea typeface="Press Start 2P"/>
                <a:cs typeface="Press Start 2P"/>
                <a:sym typeface="Press Start 2P"/>
              </a:defRPr>
            </a:lvl5pPr>
            <a:lvl6pPr lvl="5" rtl="0">
              <a:lnSpc>
                <a:spcPct val="100000"/>
              </a:lnSpc>
              <a:spcBef>
                <a:spcPts val="0"/>
              </a:spcBef>
              <a:spcAft>
                <a:spcPts val="0"/>
              </a:spcAft>
              <a:buNone/>
              <a:defRPr sz="1800">
                <a:latin typeface="Press Start 2P"/>
                <a:ea typeface="Press Start 2P"/>
                <a:cs typeface="Press Start 2P"/>
                <a:sym typeface="Press Start 2P"/>
              </a:defRPr>
            </a:lvl6pPr>
            <a:lvl7pPr lvl="6" rtl="0">
              <a:lnSpc>
                <a:spcPct val="100000"/>
              </a:lnSpc>
              <a:spcBef>
                <a:spcPts val="0"/>
              </a:spcBef>
              <a:spcAft>
                <a:spcPts val="0"/>
              </a:spcAft>
              <a:buNone/>
              <a:defRPr sz="1800">
                <a:latin typeface="Press Start 2P"/>
                <a:ea typeface="Press Start 2P"/>
                <a:cs typeface="Press Start 2P"/>
                <a:sym typeface="Press Start 2P"/>
              </a:defRPr>
            </a:lvl7pPr>
            <a:lvl8pPr lvl="7" rtl="0">
              <a:lnSpc>
                <a:spcPct val="100000"/>
              </a:lnSpc>
              <a:spcBef>
                <a:spcPts val="0"/>
              </a:spcBef>
              <a:spcAft>
                <a:spcPts val="0"/>
              </a:spcAft>
              <a:buNone/>
              <a:defRPr sz="1800">
                <a:latin typeface="Press Start 2P"/>
                <a:ea typeface="Press Start 2P"/>
                <a:cs typeface="Press Start 2P"/>
                <a:sym typeface="Press Start 2P"/>
              </a:defRPr>
            </a:lvl8pPr>
            <a:lvl9pPr lvl="8"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1069" name="Google Shape;1069;p18"/>
          <p:cNvSpPr txBox="1">
            <a:spLocks noGrp="1"/>
          </p:cNvSpPr>
          <p:nvPr>
            <p:ph type="subTitle" idx="6"/>
          </p:nvPr>
        </p:nvSpPr>
        <p:spPr>
          <a:xfrm>
            <a:off x="4128845" y="3319326"/>
            <a:ext cx="1456500" cy="80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070" name="Google Shape;1070;p18"/>
          <p:cNvSpPr txBox="1">
            <a:spLocks noGrp="1"/>
          </p:cNvSpPr>
          <p:nvPr>
            <p:ph type="subTitle" idx="7"/>
          </p:nvPr>
        </p:nvSpPr>
        <p:spPr>
          <a:xfrm>
            <a:off x="5833268" y="2827391"/>
            <a:ext cx="14565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latin typeface="Press Start 2P"/>
                <a:ea typeface="Press Start 2P"/>
                <a:cs typeface="Press Start 2P"/>
                <a:sym typeface="Press Start 2P"/>
              </a:defRPr>
            </a:lvl1pPr>
            <a:lvl2pPr lvl="1" rtl="0">
              <a:lnSpc>
                <a:spcPct val="100000"/>
              </a:lnSpc>
              <a:spcBef>
                <a:spcPts val="0"/>
              </a:spcBef>
              <a:spcAft>
                <a:spcPts val="0"/>
              </a:spcAft>
              <a:buNone/>
              <a:defRPr sz="1800">
                <a:latin typeface="Press Start 2P"/>
                <a:ea typeface="Press Start 2P"/>
                <a:cs typeface="Press Start 2P"/>
                <a:sym typeface="Press Start 2P"/>
              </a:defRPr>
            </a:lvl2pPr>
            <a:lvl3pPr lvl="2" rtl="0">
              <a:lnSpc>
                <a:spcPct val="100000"/>
              </a:lnSpc>
              <a:spcBef>
                <a:spcPts val="0"/>
              </a:spcBef>
              <a:spcAft>
                <a:spcPts val="0"/>
              </a:spcAft>
              <a:buNone/>
              <a:defRPr sz="1800">
                <a:latin typeface="Press Start 2P"/>
                <a:ea typeface="Press Start 2P"/>
                <a:cs typeface="Press Start 2P"/>
                <a:sym typeface="Press Start 2P"/>
              </a:defRPr>
            </a:lvl3pPr>
            <a:lvl4pPr lvl="3" rtl="0">
              <a:lnSpc>
                <a:spcPct val="100000"/>
              </a:lnSpc>
              <a:spcBef>
                <a:spcPts val="0"/>
              </a:spcBef>
              <a:spcAft>
                <a:spcPts val="0"/>
              </a:spcAft>
              <a:buNone/>
              <a:defRPr sz="1800">
                <a:latin typeface="Press Start 2P"/>
                <a:ea typeface="Press Start 2P"/>
                <a:cs typeface="Press Start 2P"/>
                <a:sym typeface="Press Start 2P"/>
              </a:defRPr>
            </a:lvl4pPr>
            <a:lvl5pPr lvl="4" rtl="0">
              <a:lnSpc>
                <a:spcPct val="100000"/>
              </a:lnSpc>
              <a:spcBef>
                <a:spcPts val="0"/>
              </a:spcBef>
              <a:spcAft>
                <a:spcPts val="0"/>
              </a:spcAft>
              <a:buNone/>
              <a:defRPr sz="1800">
                <a:latin typeface="Press Start 2P"/>
                <a:ea typeface="Press Start 2P"/>
                <a:cs typeface="Press Start 2P"/>
                <a:sym typeface="Press Start 2P"/>
              </a:defRPr>
            </a:lvl5pPr>
            <a:lvl6pPr lvl="5" rtl="0">
              <a:lnSpc>
                <a:spcPct val="100000"/>
              </a:lnSpc>
              <a:spcBef>
                <a:spcPts val="0"/>
              </a:spcBef>
              <a:spcAft>
                <a:spcPts val="0"/>
              </a:spcAft>
              <a:buNone/>
              <a:defRPr sz="1800">
                <a:latin typeface="Press Start 2P"/>
                <a:ea typeface="Press Start 2P"/>
                <a:cs typeface="Press Start 2P"/>
                <a:sym typeface="Press Start 2P"/>
              </a:defRPr>
            </a:lvl6pPr>
            <a:lvl7pPr lvl="6" rtl="0">
              <a:lnSpc>
                <a:spcPct val="100000"/>
              </a:lnSpc>
              <a:spcBef>
                <a:spcPts val="0"/>
              </a:spcBef>
              <a:spcAft>
                <a:spcPts val="0"/>
              </a:spcAft>
              <a:buNone/>
              <a:defRPr sz="1800">
                <a:latin typeface="Press Start 2P"/>
                <a:ea typeface="Press Start 2P"/>
                <a:cs typeface="Press Start 2P"/>
                <a:sym typeface="Press Start 2P"/>
              </a:defRPr>
            </a:lvl7pPr>
            <a:lvl8pPr lvl="7" rtl="0">
              <a:lnSpc>
                <a:spcPct val="100000"/>
              </a:lnSpc>
              <a:spcBef>
                <a:spcPts val="0"/>
              </a:spcBef>
              <a:spcAft>
                <a:spcPts val="0"/>
              </a:spcAft>
              <a:buNone/>
              <a:defRPr sz="1800">
                <a:latin typeface="Press Start 2P"/>
                <a:ea typeface="Press Start 2P"/>
                <a:cs typeface="Press Start 2P"/>
                <a:sym typeface="Press Start 2P"/>
              </a:defRPr>
            </a:lvl8pPr>
            <a:lvl9pPr lvl="8"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1071" name="Google Shape;1071;p18"/>
          <p:cNvSpPr txBox="1">
            <a:spLocks noGrp="1"/>
          </p:cNvSpPr>
          <p:nvPr>
            <p:ph type="subTitle" idx="8"/>
          </p:nvPr>
        </p:nvSpPr>
        <p:spPr>
          <a:xfrm>
            <a:off x="5833268" y="3319326"/>
            <a:ext cx="1456500" cy="80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CUSTOM_4">
    <p:spTree>
      <p:nvGrpSpPr>
        <p:cNvPr id="1" name="Shape 1072"/>
        <p:cNvGrpSpPr/>
        <p:nvPr/>
      </p:nvGrpSpPr>
      <p:grpSpPr>
        <a:xfrm>
          <a:off x="0" y="0"/>
          <a:ext cx="0" cy="0"/>
          <a:chOff x="0" y="0"/>
          <a:chExt cx="0" cy="0"/>
        </a:xfrm>
      </p:grpSpPr>
      <p:grpSp>
        <p:nvGrpSpPr>
          <p:cNvPr id="1073" name="Google Shape;1073;p19"/>
          <p:cNvGrpSpPr/>
          <p:nvPr/>
        </p:nvGrpSpPr>
        <p:grpSpPr>
          <a:xfrm>
            <a:off x="100500" y="-22387"/>
            <a:ext cx="9075517" cy="5188274"/>
            <a:chOff x="100500" y="-22387"/>
            <a:chExt cx="9075517" cy="5188274"/>
          </a:xfrm>
        </p:grpSpPr>
        <p:grpSp>
          <p:nvGrpSpPr>
            <p:cNvPr id="1074" name="Google Shape;1074;p19"/>
            <p:cNvGrpSpPr/>
            <p:nvPr/>
          </p:nvGrpSpPr>
          <p:grpSpPr>
            <a:xfrm>
              <a:off x="100500" y="100500"/>
              <a:ext cx="7824000" cy="4942500"/>
              <a:chOff x="100500" y="100500"/>
              <a:chExt cx="7824000" cy="4942500"/>
            </a:xfrm>
          </p:grpSpPr>
          <p:sp>
            <p:nvSpPr>
              <p:cNvPr id="1075" name="Google Shape;1075;p19"/>
              <p:cNvSpPr/>
              <p:nvPr/>
            </p:nvSpPr>
            <p:spPr>
              <a:xfrm>
                <a:off x="100500" y="100500"/>
                <a:ext cx="7824000" cy="4942500"/>
              </a:xfrm>
              <a:prstGeom prst="roundRect">
                <a:avLst>
                  <a:gd name="adj" fmla="val 3114"/>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6" name="Google Shape;1076;p19"/>
              <p:cNvGrpSpPr/>
              <p:nvPr/>
            </p:nvGrpSpPr>
            <p:grpSpPr>
              <a:xfrm>
                <a:off x="201900" y="202050"/>
                <a:ext cx="7622100" cy="4739400"/>
                <a:chOff x="201900" y="202050"/>
                <a:chExt cx="7622100" cy="4739400"/>
              </a:xfrm>
            </p:grpSpPr>
            <p:sp>
              <p:nvSpPr>
                <p:cNvPr id="1077" name="Google Shape;1077;p19"/>
                <p:cNvSpPr/>
                <p:nvPr/>
              </p:nvSpPr>
              <p:spPr>
                <a:xfrm>
                  <a:off x="201900" y="202050"/>
                  <a:ext cx="7622100" cy="4739400"/>
                </a:xfrm>
                <a:prstGeom prst="roundRect">
                  <a:avLst>
                    <a:gd name="adj" fmla="val 23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9"/>
                <p:cNvSpPr/>
                <p:nvPr/>
              </p:nvSpPr>
              <p:spPr>
                <a:xfrm>
                  <a:off x="303000" y="302550"/>
                  <a:ext cx="7419900" cy="4538400"/>
                </a:xfrm>
                <a:prstGeom prst="roundRect">
                  <a:avLst>
                    <a:gd name="adj" fmla="val 12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9"/>
                <p:cNvSpPr/>
                <p:nvPr/>
              </p:nvSpPr>
              <p:spPr>
                <a:xfrm>
                  <a:off x="403500" y="403050"/>
                  <a:ext cx="7218900" cy="4337400"/>
                </a:xfrm>
                <a:prstGeom prst="roundRect">
                  <a:avLst>
                    <a:gd name="adj" fmla="val 120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9"/>
                <p:cNvSpPr/>
                <p:nvPr/>
              </p:nvSpPr>
              <p:spPr>
                <a:xfrm>
                  <a:off x="403500" y="403050"/>
                  <a:ext cx="7218900" cy="1005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1" name="Google Shape;1081;p19"/>
            <p:cNvGrpSpPr/>
            <p:nvPr/>
          </p:nvGrpSpPr>
          <p:grpSpPr>
            <a:xfrm>
              <a:off x="8068746" y="-22387"/>
              <a:ext cx="1107271" cy="5188274"/>
              <a:chOff x="8068746" y="-22387"/>
              <a:chExt cx="1107271" cy="5188274"/>
            </a:xfrm>
          </p:grpSpPr>
          <p:grpSp>
            <p:nvGrpSpPr>
              <p:cNvPr id="1082" name="Google Shape;1082;p19"/>
              <p:cNvGrpSpPr/>
              <p:nvPr/>
            </p:nvGrpSpPr>
            <p:grpSpPr>
              <a:xfrm>
                <a:off x="8068746" y="-22387"/>
                <a:ext cx="1107271" cy="5188274"/>
                <a:chOff x="8068746" y="-22387"/>
                <a:chExt cx="1107271" cy="5188274"/>
              </a:xfrm>
            </p:grpSpPr>
            <p:grpSp>
              <p:nvGrpSpPr>
                <p:cNvPr id="1083" name="Google Shape;1083;p19"/>
                <p:cNvGrpSpPr/>
                <p:nvPr/>
              </p:nvGrpSpPr>
              <p:grpSpPr>
                <a:xfrm>
                  <a:off x="8467466" y="-22387"/>
                  <a:ext cx="708551" cy="5188274"/>
                  <a:chOff x="8467466" y="-22387"/>
                  <a:chExt cx="708551" cy="5188274"/>
                </a:xfrm>
              </p:grpSpPr>
              <p:grpSp>
                <p:nvGrpSpPr>
                  <p:cNvPr id="1084" name="Google Shape;1084;p19"/>
                  <p:cNvGrpSpPr/>
                  <p:nvPr/>
                </p:nvGrpSpPr>
                <p:grpSpPr>
                  <a:xfrm rot="10800000">
                    <a:off x="8467466" y="-22387"/>
                    <a:ext cx="708551" cy="1417688"/>
                    <a:chOff x="2132338" y="1275925"/>
                    <a:chExt cx="332575" cy="665425"/>
                  </a:xfrm>
                </p:grpSpPr>
                <p:sp>
                  <p:nvSpPr>
                    <p:cNvPr id="1085" name="Google Shape;1085;p19"/>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9"/>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9"/>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9"/>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9"/>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9"/>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9"/>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9"/>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9"/>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9"/>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9"/>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9"/>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9"/>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 name="Google Shape;1098;p19"/>
                  <p:cNvGrpSpPr/>
                  <p:nvPr/>
                </p:nvGrpSpPr>
                <p:grpSpPr>
                  <a:xfrm flipH="1">
                    <a:off x="8467466" y="3748199"/>
                    <a:ext cx="708551" cy="1417688"/>
                    <a:chOff x="2132338" y="1275925"/>
                    <a:chExt cx="332575" cy="665425"/>
                  </a:xfrm>
                </p:grpSpPr>
                <p:sp>
                  <p:nvSpPr>
                    <p:cNvPr id="1099" name="Google Shape;1099;p19"/>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9"/>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9"/>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9"/>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9"/>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9"/>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9"/>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9"/>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9"/>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9"/>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9"/>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9"/>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9"/>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2" name="Google Shape;1112;p19"/>
                <p:cNvGrpSpPr/>
                <p:nvPr/>
              </p:nvGrpSpPr>
              <p:grpSpPr>
                <a:xfrm>
                  <a:off x="8068746" y="422958"/>
                  <a:ext cx="521992" cy="776192"/>
                  <a:chOff x="4131100" y="2430800"/>
                  <a:chExt cx="300930" cy="257871"/>
                </a:xfrm>
              </p:grpSpPr>
              <p:sp>
                <p:nvSpPr>
                  <p:cNvPr id="1113" name="Google Shape;1113;p19"/>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9"/>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9"/>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9"/>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9"/>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9"/>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9"/>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9"/>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9"/>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9"/>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3" name="Google Shape;1123;p19"/>
              <p:cNvGrpSpPr/>
              <p:nvPr/>
            </p:nvGrpSpPr>
            <p:grpSpPr>
              <a:xfrm>
                <a:off x="8068746" y="3944350"/>
                <a:ext cx="522018" cy="776192"/>
                <a:chOff x="4131100" y="2430804"/>
                <a:chExt cx="300944" cy="257871"/>
              </a:xfrm>
            </p:grpSpPr>
            <p:sp>
              <p:nvSpPr>
                <p:cNvPr id="1124" name="Google Shape;1124;p19"/>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9"/>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9"/>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9"/>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9"/>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9"/>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9"/>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9"/>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9"/>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9"/>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34" name="Google Shape;1134;p19"/>
          <p:cNvSpPr txBox="1">
            <a:spLocks noGrp="1"/>
          </p:cNvSpPr>
          <p:nvPr>
            <p:ph type="subTitle" idx="1"/>
          </p:nvPr>
        </p:nvSpPr>
        <p:spPr>
          <a:xfrm>
            <a:off x="721194" y="3419338"/>
            <a:ext cx="18450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latin typeface="Press Start 2P"/>
                <a:ea typeface="Press Start 2P"/>
                <a:cs typeface="Press Start 2P"/>
                <a:sym typeface="Press Start 2P"/>
              </a:defRPr>
            </a:lvl1pPr>
            <a:lvl2pPr lvl="1" rtl="0">
              <a:lnSpc>
                <a:spcPct val="100000"/>
              </a:lnSpc>
              <a:spcBef>
                <a:spcPts val="0"/>
              </a:spcBef>
              <a:spcAft>
                <a:spcPts val="0"/>
              </a:spcAft>
              <a:buNone/>
              <a:defRPr sz="1800">
                <a:latin typeface="Press Start 2P"/>
                <a:ea typeface="Press Start 2P"/>
                <a:cs typeface="Press Start 2P"/>
                <a:sym typeface="Press Start 2P"/>
              </a:defRPr>
            </a:lvl2pPr>
            <a:lvl3pPr lvl="2" rtl="0">
              <a:lnSpc>
                <a:spcPct val="100000"/>
              </a:lnSpc>
              <a:spcBef>
                <a:spcPts val="0"/>
              </a:spcBef>
              <a:spcAft>
                <a:spcPts val="0"/>
              </a:spcAft>
              <a:buNone/>
              <a:defRPr sz="1800">
                <a:latin typeface="Press Start 2P"/>
                <a:ea typeface="Press Start 2P"/>
                <a:cs typeface="Press Start 2P"/>
                <a:sym typeface="Press Start 2P"/>
              </a:defRPr>
            </a:lvl3pPr>
            <a:lvl4pPr lvl="3" rtl="0">
              <a:lnSpc>
                <a:spcPct val="100000"/>
              </a:lnSpc>
              <a:spcBef>
                <a:spcPts val="0"/>
              </a:spcBef>
              <a:spcAft>
                <a:spcPts val="0"/>
              </a:spcAft>
              <a:buNone/>
              <a:defRPr sz="1800">
                <a:latin typeface="Press Start 2P"/>
                <a:ea typeface="Press Start 2P"/>
                <a:cs typeface="Press Start 2P"/>
                <a:sym typeface="Press Start 2P"/>
              </a:defRPr>
            </a:lvl4pPr>
            <a:lvl5pPr lvl="4" rtl="0">
              <a:lnSpc>
                <a:spcPct val="100000"/>
              </a:lnSpc>
              <a:spcBef>
                <a:spcPts val="0"/>
              </a:spcBef>
              <a:spcAft>
                <a:spcPts val="0"/>
              </a:spcAft>
              <a:buNone/>
              <a:defRPr sz="1800">
                <a:latin typeface="Press Start 2P"/>
                <a:ea typeface="Press Start 2P"/>
                <a:cs typeface="Press Start 2P"/>
                <a:sym typeface="Press Start 2P"/>
              </a:defRPr>
            </a:lvl5pPr>
            <a:lvl6pPr lvl="5" rtl="0">
              <a:lnSpc>
                <a:spcPct val="100000"/>
              </a:lnSpc>
              <a:spcBef>
                <a:spcPts val="0"/>
              </a:spcBef>
              <a:spcAft>
                <a:spcPts val="0"/>
              </a:spcAft>
              <a:buNone/>
              <a:defRPr sz="1800">
                <a:latin typeface="Press Start 2P"/>
                <a:ea typeface="Press Start 2P"/>
                <a:cs typeface="Press Start 2P"/>
                <a:sym typeface="Press Start 2P"/>
              </a:defRPr>
            </a:lvl6pPr>
            <a:lvl7pPr lvl="6" rtl="0">
              <a:lnSpc>
                <a:spcPct val="100000"/>
              </a:lnSpc>
              <a:spcBef>
                <a:spcPts val="0"/>
              </a:spcBef>
              <a:spcAft>
                <a:spcPts val="0"/>
              </a:spcAft>
              <a:buNone/>
              <a:defRPr sz="1800">
                <a:latin typeface="Press Start 2P"/>
                <a:ea typeface="Press Start 2P"/>
                <a:cs typeface="Press Start 2P"/>
                <a:sym typeface="Press Start 2P"/>
              </a:defRPr>
            </a:lvl7pPr>
            <a:lvl8pPr lvl="7" rtl="0">
              <a:lnSpc>
                <a:spcPct val="100000"/>
              </a:lnSpc>
              <a:spcBef>
                <a:spcPts val="0"/>
              </a:spcBef>
              <a:spcAft>
                <a:spcPts val="0"/>
              </a:spcAft>
              <a:buNone/>
              <a:defRPr sz="1800">
                <a:latin typeface="Press Start 2P"/>
                <a:ea typeface="Press Start 2P"/>
                <a:cs typeface="Press Start 2P"/>
                <a:sym typeface="Press Start 2P"/>
              </a:defRPr>
            </a:lvl8pPr>
            <a:lvl9pPr lvl="8"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1135" name="Google Shape;1135;p19"/>
          <p:cNvSpPr txBox="1">
            <a:spLocks noGrp="1"/>
          </p:cNvSpPr>
          <p:nvPr>
            <p:ph type="subTitle" idx="2"/>
          </p:nvPr>
        </p:nvSpPr>
        <p:spPr>
          <a:xfrm>
            <a:off x="721194" y="3851382"/>
            <a:ext cx="1845000" cy="61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136" name="Google Shape;1136;p19"/>
          <p:cNvSpPr txBox="1">
            <a:spLocks noGrp="1"/>
          </p:cNvSpPr>
          <p:nvPr>
            <p:ph type="subTitle" idx="3"/>
          </p:nvPr>
        </p:nvSpPr>
        <p:spPr>
          <a:xfrm>
            <a:off x="3083534" y="3419338"/>
            <a:ext cx="18450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latin typeface="Press Start 2P"/>
                <a:ea typeface="Press Start 2P"/>
                <a:cs typeface="Press Start 2P"/>
                <a:sym typeface="Press Start 2P"/>
              </a:defRPr>
            </a:lvl1pPr>
            <a:lvl2pPr lvl="1" rtl="0">
              <a:lnSpc>
                <a:spcPct val="100000"/>
              </a:lnSpc>
              <a:spcBef>
                <a:spcPts val="0"/>
              </a:spcBef>
              <a:spcAft>
                <a:spcPts val="0"/>
              </a:spcAft>
              <a:buNone/>
              <a:defRPr sz="1800">
                <a:latin typeface="Press Start 2P"/>
                <a:ea typeface="Press Start 2P"/>
                <a:cs typeface="Press Start 2P"/>
                <a:sym typeface="Press Start 2P"/>
              </a:defRPr>
            </a:lvl2pPr>
            <a:lvl3pPr lvl="2" rtl="0">
              <a:lnSpc>
                <a:spcPct val="100000"/>
              </a:lnSpc>
              <a:spcBef>
                <a:spcPts val="0"/>
              </a:spcBef>
              <a:spcAft>
                <a:spcPts val="0"/>
              </a:spcAft>
              <a:buNone/>
              <a:defRPr sz="1800">
                <a:latin typeface="Press Start 2P"/>
                <a:ea typeface="Press Start 2P"/>
                <a:cs typeface="Press Start 2P"/>
                <a:sym typeface="Press Start 2P"/>
              </a:defRPr>
            </a:lvl3pPr>
            <a:lvl4pPr lvl="3" rtl="0">
              <a:lnSpc>
                <a:spcPct val="100000"/>
              </a:lnSpc>
              <a:spcBef>
                <a:spcPts val="0"/>
              </a:spcBef>
              <a:spcAft>
                <a:spcPts val="0"/>
              </a:spcAft>
              <a:buNone/>
              <a:defRPr sz="1800">
                <a:latin typeface="Press Start 2P"/>
                <a:ea typeface="Press Start 2P"/>
                <a:cs typeface="Press Start 2P"/>
                <a:sym typeface="Press Start 2P"/>
              </a:defRPr>
            </a:lvl4pPr>
            <a:lvl5pPr lvl="4" rtl="0">
              <a:lnSpc>
                <a:spcPct val="100000"/>
              </a:lnSpc>
              <a:spcBef>
                <a:spcPts val="0"/>
              </a:spcBef>
              <a:spcAft>
                <a:spcPts val="0"/>
              </a:spcAft>
              <a:buNone/>
              <a:defRPr sz="1800">
                <a:latin typeface="Press Start 2P"/>
                <a:ea typeface="Press Start 2P"/>
                <a:cs typeface="Press Start 2P"/>
                <a:sym typeface="Press Start 2P"/>
              </a:defRPr>
            </a:lvl5pPr>
            <a:lvl6pPr lvl="5" rtl="0">
              <a:lnSpc>
                <a:spcPct val="100000"/>
              </a:lnSpc>
              <a:spcBef>
                <a:spcPts val="0"/>
              </a:spcBef>
              <a:spcAft>
                <a:spcPts val="0"/>
              </a:spcAft>
              <a:buNone/>
              <a:defRPr sz="1800">
                <a:latin typeface="Press Start 2P"/>
                <a:ea typeface="Press Start 2P"/>
                <a:cs typeface="Press Start 2P"/>
                <a:sym typeface="Press Start 2P"/>
              </a:defRPr>
            </a:lvl6pPr>
            <a:lvl7pPr lvl="6" rtl="0">
              <a:lnSpc>
                <a:spcPct val="100000"/>
              </a:lnSpc>
              <a:spcBef>
                <a:spcPts val="0"/>
              </a:spcBef>
              <a:spcAft>
                <a:spcPts val="0"/>
              </a:spcAft>
              <a:buNone/>
              <a:defRPr sz="1800">
                <a:latin typeface="Press Start 2P"/>
                <a:ea typeface="Press Start 2P"/>
                <a:cs typeface="Press Start 2P"/>
                <a:sym typeface="Press Start 2P"/>
              </a:defRPr>
            </a:lvl7pPr>
            <a:lvl8pPr lvl="7" rtl="0">
              <a:lnSpc>
                <a:spcPct val="100000"/>
              </a:lnSpc>
              <a:spcBef>
                <a:spcPts val="0"/>
              </a:spcBef>
              <a:spcAft>
                <a:spcPts val="0"/>
              </a:spcAft>
              <a:buNone/>
              <a:defRPr sz="1800">
                <a:latin typeface="Press Start 2P"/>
                <a:ea typeface="Press Start 2P"/>
                <a:cs typeface="Press Start 2P"/>
                <a:sym typeface="Press Start 2P"/>
              </a:defRPr>
            </a:lvl8pPr>
            <a:lvl9pPr lvl="8"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1137" name="Google Shape;1137;p19"/>
          <p:cNvSpPr txBox="1">
            <a:spLocks noGrp="1"/>
          </p:cNvSpPr>
          <p:nvPr>
            <p:ph type="subTitle" idx="4"/>
          </p:nvPr>
        </p:nvSpPr>
        <p:spPr>
          <a:xfrm>
            <a:off x="3083534" y="3851382"/>
            <a:ext cx="1845000" cy="61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138" name="Google Shape;1138;p19"/>
          <p:cNvSpPr txBox="1">
            <a:spLocks noGrp="1"/>
          </p:cNvSpPr>
          <p:nvPr>
            <p:ph type="subTitle" idx="5"/>
          </p:nvPr>
        </p:nvSpPr>
        <p:spPr>
          <a:xfrm>
            <a:off x="5444680" y="3419338"/>
            <a:ext cx="1845000" cy="5304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latin typeface="Press Start 2P"/>
                <a:ea typeface="Press Start 2P"/>
                <a:cs typeface="Press Start 2P"/>
                <a:sym typeface="Press Start 2P"/>
              </a:defRPr>
            </a:lvl1pPr>
            <a:lvl2pPr lvl="1" rtl="0">
              <a:lnSpc>
                <a:spcPct val="100000"/>
              </a:lnSpc>
              <a:spcBef>
                <a:spcPts val="0"/>
              </a:spcBef>
              <a:spcAft>
                <a:spcPts val="0"/>
              </a:spcAft>
              <a:buNone/>
              <a:defRPr sz="1800">
                <a:latin typeface="Press Start 2P"/>
                <a:ea typeface="Press Start 2P"/>
                <a:cs typeface="Press Start 2P"/>
                <a:sym typeface="Press Start 2P"/>
              </a:defRPr>
            </a:lvl2pPr>
            <a:lvl3pPr lvl="2" rtl="0">
              <a:lnSpc>
                <a:spcPct val="100000"/>
              </a:lnSpc>
              <a:spcBef>
                <a:spcPts val="0"/>
              </a:spcBef>
              <a:spcAft>
                <a:spcPts val="0"/>
              </a:spcAft>
              <a:buNone/>
              <a:defRPr sz="1800">
                <a:latin typeface="Press Start 2P"/>
                <a:ea typeface="Press Start 2P"/>
                <a:cs typeface="Press Start 2P"/>
                <a:sym typeface="Press Start 2P"/>
              </a:defRPr>
            </a:lvl3pPr>
            <a:lvl4pPr lvl="3" rtl="0">
              <a:lnSpc>
                <a:spcPct val="100000"/>
              </a:lnSpc>
              <a:spcBef>
                <a:spcPts val="0"/>
              </a:spcBef>
              <a:spcAft>
                <a:spcPts val="0"/>
              </a:spcAft>
              <a:buNone/>
              <a:defRPr sz="1800">
                <a:latin typeface="Press Start 2P"/>
                <a:ea typeface="Press Start 2P"/>
                <a:cs typeface="Press Start 2P"/>
                <a:sym typeface="Press Start 2P"/>
              </a:defRPr>
            </a:lvl4pPr>
            <a:lvl5pPr lvl="4" rtl="0">
              <a:lnSpc>
                <a:spcPct val="100000"/>
              </a:lnSpc>
              <a:spcBef>
                <a:spcPts val="0"/>
              </a:spcBef>
              <a:spcAft>
                <a:spcPts val="0"/>
              </a:spcAft>
              <a:buNone/>
              <a:defRPr sz="1800">
                <a:latin typeface="Press Start 2P"/>
                <a:ea typeface="Press Start 2P"/>
                <a:cs typeface="Press Start 2P"/>
                <a:sym typeface="Press Start 2P"/>
              </a:defRPr>
            </a:lvl5pPr>
            <a:lvl6pPr lvl="5" rtl="0">
              <a:lnSpc>
                <a:spcPct val="100000"/>
              </a:lnSpc>
              <a:spcBef>
                <a:spcPts val="0"/>
              </a:spcBef>
              <a:spcAft>
                <a:spcPts val="0"/>
              </a:spcAft>
              <a:buNone/>
              <a:defRPr sz="1800">
                <a:latin typeface="Press Start 2P"/>
                <a:ea typeface="Press Start 2P"/>
                <a:cs typeface="Press Start 2P"/>
                <a:sym typeface="Press Start 2P"/>
              </a:defRPr>
            </a:lvl6pPr>
            <a:lvl7pPr lvl="6" rtl="0">
              <a:lnSpc>
                <a:spcPct val="100000"/>
              </a:lnSpc>
              <a:spcBef>
                <a:spcPts val="0"/>
              </a:spcBef>
              <a:spcAft>
                <a:spcPts val="0"/>
              </a:spcAft>
              <a:buNone/>
              <a:defRPr sz="1800">
                <a:latin typeface="Press Start 2P"/>
                <a:ea typeface="Press Start 2P"/>
                <a:cs typeface="Press Start 2P"/>
                <a:sym typeface="Press Start 2P"/>
              </a:defRPr>
            </a:lvl7pPr>
            <a:lvl8pPr lvl="7" rtl="0">
              <a:lnSpc>
                <a:spcPct val="100000"/>
              </a:lnSpc>
              <a:spcBef>
                <a:spcPts val="0"/>
              </a:spcBef>
              <a:spcAft>
                <a:spcPts val="0"/>
              </a:spcAft>
              <a:buNone/>
              <a:defRPr sz="1800">
                <a:latin typeface="Press Start 2P"/>
                <a:ea typeface="Press Start 2P"/>
                <a:cs typeface="Press Start 2P"/>
                <a:sym typeface="Press Start 2P"/>
              </a:defRPr>
            </a:lvl8pPr>
            <a:lvl9pPr lvl="8"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1139" name="Google Shape;1139;p19"/>
          <p:cNvSpPr txBox="1">
            <a:spLocks noGrp="1"/>
          </p:cNvSpPr>
          <p:nvPr>
            <p:ph type="subTitle" idx="6"/>
          </p:nvPr>
        </p:nvSpPr>
        <p:spPr>
          <a:xfrm>
            <a:off x="5444680" y="3851382"/>
            <a:ext cx="1845000" cy="61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140" name="Google Shape;1140;p19"/>
          <p:cNvSpPr txBox="1">
            <a:spLocks noGrp="1"/>
          </p:cNvSpPr>
          <p:nvPr>
            <p:ph type="title"/>
          </p:nvPr>
        </p:nvSpPr>
        <p:spPr>
          <a:xfrm>
            <a:off x="720000" y="778450"/>
            <a:ext cx="6569700" cy="4572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Font typeface="Fredoka One"/>
              <a:buNone/>
              <a:defRPr/>
            </a:lvl1pPr>
            <a:lvl2pPr lvl="1" algn="ctr" rtl="0">
              <a:spcBef>
                <a:spcPts val="0"/>
              </a:spcBef>
              <a:spcAft>
                <a:spcPts val="0"/>
              </a:spcAft>
              <a:buSzPts val="3600"/>
              <a:buFont typeface="Fredoka One"/>
              <a:buNone/>
              <a:defRPr sz="3600">
                <a:latin typeface="Fredoka One"/>
                <a:ea typeface="Fredoka One"/>
                <a:cs typeface="Fredoka One"/>
                <a:sym typeface="Fredoka One"/>
              </a:defRPr>
            </a:lvl2pPr>
            <a:lvl3pPr lvl="2" algn="ctr" rtl="0">
              <a:spcBef>
                <a:spcPts val="0"/>
              </a:spcBef>
              <a:spcAft>
                <a:spcPts val="0"/>
              </a:spcAft>
              <a:buSzPts val="3600"/>
              <a:buFont typeface="Fredoka One"/>
              <a:buNone/>
              <a:defRPr sz="3600">
                <a:latin typeface="Fredoka One"/>
                <a:ea typeface="Fredoka One"/>
                <a:cs typeface="Fredoka One"/>
                <a:sym typeface="Fredoka One"/>
              </a:defRPr>
            </a:lvl3pPr>
            <a:lvl4pPr lvl="3" algn="ctr" rtl="0">
              <a:spcBef>
                <a:spcPts val="0"/>
              </a:spcBef>
              <a:spcAft>
                <a:spcPts val="0"/>
              </a:spcAft>
              <a:buSzPts val="3600"/>
              <a:buFont typeface="Fredoka One"/>
              <a:buNone/>
              <a:defRPr sz="3600">
                <a:latin typeface="Fredoka One"/>
                <a:ea typeface="Fredoka One"/>
                <a:cs typeface="Fredoka One"/>
                <a:sym typeface="Fredoka One"/>
              </a:defRPr>
            </a:lvl4pPr>
            <a:lvl5pPr lvl="4" algn="ctr" rtl="0">
              <a:spcBef>
                <a:spcPts val="0"/>
              </a:spcBef>
              <a:spcAft>
                <a:spcPts val="0"/>
              </a:spcAft>
              <a:buSzPts val="3600"/>
              <a:buFont typeface="Fredoka One"/>
              <a:buNone/>
              <a:defRPr sz="3600">
                <a:latin typeface="Fredoka One"/>
                <a:ea typeface="Fredoka One"/>
                <a:cs typeface="Fredoka One"/>
                <a:sym typeface="Fredoka One"/>
              </a:defRPr>
            </a:lvl5pPr>
            <a:lvl6pPr lvl="5" algn="ctr" rtl="0">
              <a:spcBef>
                <a:spcPts val="0"/>
              </a:spcBef>
              <a:spcAft>
                <a:spcPts val="0"/>
              </a:spcAft>
              <a:buSzPts val="3600"/>
              <a:buFont typeface="Fredoka One"/>
              <a:buNone/>
              <a:defRPr sz="3600">
                <a:latin typeface="Fredoka One"/>
                <a:ea typeface="Fredoka One"/>
                <a:cs typeface="Fredoka One"/>
                <a:sym typeface="Fredoka One"/>
              </a:defRPr>
            </a:lvl6pPr>
            <a:lvl7pPr lvl="6" algn="ctr" rtl="0">
              <a:spcBef>
                <a:spcPts val="0"/>
              </a:spcBef>
              <a:spcAft>
                <a:spcPts val="0"/>
              </a:spcAft>
              <a:buSzPts val="3600"/>
              <a:buFont typeface="Fredoka One"/>
              <a:buNone/>
              <a:defRPr sz="3600">
                <a:latin typeface="Fredoka One"/>
                <a:ea typeface="Fredoka One"/>
                <a:cs typeface="Fredoka One"/>
                <a:sym typeface="Fredoka One"/>
              </a:defRPr>
            </a:lvl7pPr>
            <a:lvl8pPr lvl="7" algn="ctr" rtl="0">
              <a:spcBef>
                <a:spcPts val="0"/>
              </a:spcBef>
              <a:spcAft>
                <a:spcPts val="0"/>
              </a:spcAft>
              <a:buSzPts val="3600"/>
              <a:buFont typeface="Fredoka One"/>
              <a:buNone/>
              <a:defRPr sz="3600">
                <a:latin typeface="Fredoka One"/>
                <a:ea typeface="Fredoka One"/>
                <a:cs typeface="Fredoka One"/>
                <a:sym typeface="Fredoka One"/>
              </a:defRPr>
            </a:lvl8pPr>
            <a:lvl9pPr lvl="8" algn="ctr" rtl="0">
              <a:spcBef>
                <a:spcPts val="0"/>
              </a:spcBef>
              <a:spcAft>
                <a:spcPts val="0"/>
              </a:spcAft>
              <a:buSzPts val="3600"/>
              <a:buFont typeface="Fredoka One"/>
              <a:buNone/>
              <a:defRPr sz="3600">
                <a:latin typeface="Fredoka One"/>
                <a:ea typeface="Fredoka One"/>
                <a:cs typeface="Fredoka One"/>
                <a:sym typeface="Fredoka One"/>
              </a:defRPr>
            </a:lvl9pPr>
          </a:lstStyle>
          <a:p>
            <a:endParaRPr/>
          </a:p>
        </p:txBody>
      </p:sp>
      <p:sp>
        <p:nvSpPr>
          <p:cNvPr id="1141" name="Google Shape;1141;p19"/>
          <p:cNvSpPr txBox="1">
            <a:spLocks noGrp="1"/>
          </p:cNvSpPr>
          <p:nvPr>
            <p:ph type="subTitle" idx="7"/>
          </p:nvPr>
        </p:nvSpPr>
        <p:spPr>
          <a:xfrm>
            <a:off x="720606" y="1910559"/>
            <a:ext cx="18450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latin typeface="Press Start 2P"/>
                <a:ea typeface="Press Start 2P"/>
                <a:cs typeface="Press Start 2P"/>
                <a:sym typeface="Press Start 2P"/>
              </a:defRPr>
            </a:lvl1pPr>
            <a:lvl2pPr lvl="1" rtl="0">
              <a:lnSpc>
                <a:spcPct val="100000"/>
              </a:lnSpc>
              <a:spcBef>
                <a:spcPts val="0"/>
              </a:spcBef>
              <a:spcAft>
                <a:spcPts val="0"/>
              </a:spcAft>
              <a:buNone/>
              <a:defRPr sz="1800">
                <a:latin typeface="Press Start 2P"/>
                <a:ea typeface="Press Start 2P"/>
                <a:cs typeface="Press Start 2P"/>
                <a:sym typeface="Press Start 2P"/>
              </a:defRPr>
            </a:lvl2pPr>
            <a:lvl3pPr lvl="2" rtl="0">
              <a:lnSpc>
                <a:spcPct val="100000"/>
              </a:lnSpc>
              <a:spcBef>
                <a:spcPts val="0"/>
              </a:spcBef>
              <a:spcAft>
                <a:spcPts val="0"/>
              </a:spcAft>
              <a:buNone/>
              <a:defRPr sz="1800">
                <a:latin typeface="Press Start 2P"/>
                <a:ea typeface="Press Start 2P"/>
                <a:cs typeface="Press Start 2P"/>
                <a:sym typeface="Press Start 2P"/>
              </a:defRPr>
            </a:lvl3pPr>
            <a:lvl4pPr lvl="3" rtl="0">
              <a:lnSpc>
                <a:spcPct val="100000"/>
              </a:lnSpc>
              <a:spcBef>
                <a:spcPts val="0"/>
              </a:spcBef>
              <a:spcAft>
                <a:spcPts val="0"/>
              </a:spcAft>
              <a:buNone/>
              <a:defRPr sz="1800">
                <a:latin typeface="Press Start 2P"/>
                <a:ea typeface="Press Start 2P"/>
                <a:cs typeface="Press Start 2P"/>
                <a:sym typeface="Press Start 2P"/>
              </a:defRPr>
            </a:lvl4pPr>
            <a:lvl5pPr lvl="4" rtl="0">
              <a:lnSpc>
                <a:spcPct val="100000"/>
              </a:lnSpc>
              <a:spcBef>
                <a:spcPts val="0"/>
              </a:spcBef>
              <a:spcAft>
                <a:spcPts val="0"/>
              </a:spcAft>
              <a:buNone/>
              <a:defRPr sz="1800">
                <a:latin typeface="Press Start 2P"/>
                <a:ea typeface="Press Start 2P"/>
                <a:cs typeface="Press Start 2P"/>
                <a:sym typeface="Press Start 2P"/>
              </a:defRPr>
            </a:lvl5pPr>
            <a:lvl6pPr lvl="5" rtl="0">
              <a:lnSpc>
                <a:spcPct val="100000"/>
              </a:lnSpc>
              <a:spcBef>
                <a:spcPts val="0"/>
              </a:spcBef>
              <a:spcAft>
                <a:spcPts val="0"/>
              </a:spcAft>
              <a:buNone/>
              <a:defRPr sz="1800">
                <a:latin typeface="Press Start 2P"/>
                <a:ea typeface="Press Start 2P"/>
                <a:cs typeface="Press Start 2P"/>
                <a:sym typeface="Press Start 2P"/>
              </a:defRPr>
            </a:lvl6pPr>
            <a:lvl7pPr lvl="6" rtl="0">
              <a:lnSpc>
                <a:spcPct val="100000"/>
              </a:lnSpc>
              <a:spcBef>
                <a:spcPts val="0"/>
              </a:spcBef>
              <a:spcAft>
                <a:spcPts val="0"/>
              </a:spcAft>
              <a:buNone/>
              <a:defRPr sz="1800">
                <a:latin typeface="Press Start 2P"/>
                <a:ea typeface="Press Start 2P"/>
                <a:cs typeface="Press Start 2P"/>
                <a:sym typeface="Press Start 2P"/>
              </a:defRPr>
            </a:lvl7pPr>
            <a:lvl8pPr lvl="7" rtl="0">
              <a:lnSpc>
                <a:spcPct val="100000"/>
              </a:lnSpc>
              <a:spcBef>
                <a:spcPts val="0"/>
              </a:spcBef>
              <a:spcAft>
                <a:spcPts val="0"/>
              </a:spcAft>
              <a:buNone/>
              <a:defRPr sz="1800">
                <a:latin typeface="Press Start 2P"/>
                <a:ea typeface="Press Start 2P"/>
                <a:cs typeface="Press Start 2P"/>
                <a:sym typeface="Press Start 2P"/>
              </a:defRPr>
            </a:lvl8pPr>
            <a:lvl9pPr lvl="8"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1142" name="Google Shape;1142;p19"/>
          <p:cNvSpPr txBox="1">
            <a:spLocks noGrp="1"/>
          </p:cNvSpPr>
          <p:nvPr>
            <p:ph type="subTitle" idx="8"/>
          </p:nvPr>
        </p:nvSpPr>
        <p:spPr>
          <a:xfrm>
            <a:off x="720606" y="2342603"/>
            <a:ext cx="1845000" cy="61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143" name="Google Shape;1143;p19"/>
          <p:cNvSpPr txBox="1">
            <a:spLocks noGrp="1"/>
          </p:cNvSpPr>
          <p:nvPr>
            <p:ph type="subTitle" idx="9"/>
          </p:nvPr>
        </p:nvSpPr>
        <p:spPr>
          <a:xfrm>
            <a:off x="3082946" y="1910559"/>
            <a:ext cx="18450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latin typeface="Press Start 2P"/>
                <a:ea typeface="Press Start 2P"/>
                <a:cs typeface="Press Start 2P"/>
                <a:sym typeface="Press Start 2P"/>
              </a:defRPr>
            </a:lvl1pPr>
            <a:lvl2pPr lvl="1" rtl="0">
              <a:lnSpc>
                <a:spcPct val="100000"/>
              </a:lnSpc>
              <a:spcBef>
                <a:spcPts val="0"/>
              </a:spcBef>
              <a:spcAft>
                <a:spcPts val="0"/>
              </a:spcAft>
              <a:buNone/>
              <a:defRPr sz="1800">
                <a:latin typeface="Press Start 2P"/>
                <a:ea typeface="Press Start 2P"/>
                <a:cs typeface="Press Start 2P"/>
                <a:sym typeface="Press Start 2P"/>
              </a:defRPr>
            </a:lvl2pPr>
            <a:lvl3pPr lvl="2" rtl="0">
              <a:lnSpc>
                <a:spcPct val="100000"/>
              </a:lnSpc>
              <a:spcBef>
                <a:spcPts val="0"/>
              </a:spcBef>
              <a:spcAft>
                <a:spcPts val="0"/>
              </a:spcAft>
              <a:buNone/>
              <a:defRPr sz="1800">
                <a:latin typeface="Press Start 2P"/>
                <a:ea typeface="Press Start 2P"/>
                <a:cs typeface="Press Start 2P"/>
                <a:sym typeface="Press Start 2P"/>
              </a:defRPr>
            </a:lvl3pPr>
            <a:lvl4pPr lvl="3" rtl="0">
              <a:lnSpc>
                <a:spcPct val="100000"/>
              </a:lnSpc>
              <a:spcBef>
                <a:spcPts val="0"/>
              </a:spcBef>
              <a:spcAft>
                <a:spcPts val="0"/>
              </a:spcAft>
              <a:buNone/>
              <a:defRPr sz="1800">
                <a:latin typeface="Press Start 2P"/>
                <a:ea typeface="Press Start 2P"/>
                <a:cs typeface="Press Start 2P"/>
                <a:sym typeface="Press Start 2P"/>
              </a:defRPr>
            </a:lvl4pPr>
            <a:lvl5pPr lvl="4" rtl="0">
              <a:lnSpc>
                <a:spcPct val="100000"/>
              </a:lnSpc>
              <a:spcBef>
                <a:spcPts val="0"/>
              </a:spcBef>
              <a:spcAft>
                <a:spcPts val="0"/>
              </a:spcAft>
              <a:buNone/>
              <a:defRPr sz="1800">
                <a:latin typeface="Press Start 2P"/>
                <a:ea typeface="Press Start 2P"/>
                <a:cs typeface="Press Start 2P"/>
                <a:sym typeface="Press Start 2P"/>
              </a:defRPr>
            </a:lvl5pPr>
            <a:lvl6pPr lvl="5" rtl="0">
              <a:lnSpc>
                <a:spcPct val="100000"/>
              </a:lnSpc>
              <a:spcBef>
                <a:spcPts val="0"/>
              </a:spcBef>
              <a:spcAft>
                <a:spcPts val="0"/>
              </a:spcAft>
              <a:buNone/>
              <a:defRPr sz="1800">
                <a:latin typeface="Press Start 2P"/>
                <a:ea typeface="Press Start 2P"/>
                <a:cs typeface="Press Start 2P"/>
                <a:sym typeface="Press Start 2P"/>
              </a:defRPr>
            </a:lvl6pPr>
            <a:lvl7pPr lvl="6" rtl="0">
              <a:lnSpc>
                <a:spcPct val="100000"/>
              </a:lnSpc>
              <a:spcBef>
                <a:spcPts val="0"/>
              </a:spcBef>
              <a:spcAft>
                <a:spcPts val="0"/>
              </a:spcAft>
              <a:buNone/>
              <a:defRPr sz="1800">
                <a:latin typeface="Press Start 2P"/>
                <a:ea typeface="Press Start 2P"/>
                <a:cs typeface="Press Start 2P"/>
                <a:sym typeface="Press Start 2P"/>
              </a:defRPr>
            </a:lvl7pPr>
            <a:lvl8pPr lvl="7" rtl="0">
              <a:lnSpc>
                <a:spcPct val="100000"/>
              </a:lnSpc>
              <a:spcBef>
                <a:spcPts val="0"/>
              </a:spcBef>
              <a:spcAft>
                <a:spcPts val="0"/>
              </a:spcAft>
              <a:buNone/>
              <a:defRPr sz="1800">
                <a:latin typeface="Press Start 2P"/>
                <a:ea typeface="Press Start 2P"/>
                <a:cs typeface="Press Start 2P"/>
                <a:sym typeface="Press Start 2P"/>
              </a:defRPr>
            </a:lvl8pPr>
            <a:lvl9pPr lvl="8"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1144" name="Google Shape;1144;p19"/>
          <p:cNvSpPr txBox="1">
            <a:spLocks noGrp="1"/>
          </p:cNvSpPr>
          <p:nvPr>
            <p:ph type="subTitle" idx="13"/>
          </p:nvPr>
        </p:nvSpPr>
        <p:spPr>
          <a:xfrm>
            <a:off x="3082946" y="2342603"/>
            <a:ext cx="1845000" cy="61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145" name="Google Shape;1145;p19"/>
          <p:cNvSpPr txBox="1">
            <a:spLocks noGrp="1"/>
          </p:cNvSpPr>
          <p:nvPr>
            <p:ph type="subTitle" idx="14"/>
          </p:nvPr>
        </p:nvSpPr>
        <p:spPr>
          <a:xfrm>
            <a:off x="5444092" y="1910559"/>
            <a:ext cx="18450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latin typeface="Press Start 2P"/>
                <a:ea typeface="Press Start 2P"/>
                <a:cs typeface="Press Start 2P"/>
                <a:sym typeface="Press Start 2P"/>
              </a:defRPr>
            </a:lvl1pPr>
            <a:lvl2pPr lvl="1" rtl="0">
              <a:lnSpc>
                <a:spcPct val="100000"/>
              </a:lnSpc>
              <a:spcBef>
                <a:spcPts val="0"/>
              </a:spcBef>
              <a:spcAft>
                <a:spcPts val="0"/>
              </a:spcAft>
              <a:buNone/>
              <a:defRPr sz="1800">
                <a:latin typeface="Press Start 2P"/>
                <a:ea typeface="Press Start 2P"/>
                <a:cs typeface="Press Start 2P"/>
                <a:sym typeface="Press Start 2P"/>
              </a:defRPr>
            </a:lvl2pPr>
            <a:lvl3pPr lvl="2" rtl="0">
              <a:lnSpc>
                <a:spcPct val="100000"/>
              </a:lnSpc>
              <a:spcBef>
                <a:spcPts val="0"/>
              </a:spcBef>
              <a:spcAft>
                <a:spcPts val="0"/>
              </a:spcAft>
              <a:buNone/>
              <a:defRPr sz="1800">
                <a:latin typeface="Press Start 2P"/>
                <a:ea typeface="Press Start 2P"/>
                <a:cs typeface="Press Start 2P"/>
                <a:sym typeface="Press Start 2P"/>
              </a:defRPr>
            </a:lvl3pPr>
            <a:lvl4pPr lvl="3" rtl="0">
              <a:lnSpc>
                <a:spcPct val="100000"/>
              </a:lnSpc>
              <a:spcBef>
                <a:spcPts val="0"/>
              </a:spcBef>
              <a:spcAft>
                <a:spcPts val="0"/>
              </a:spcAft>
              <a:buNone/>
              <a:defRPr sz="1800">
                <a:latin typeface="Press Start 2P"/>
                <a:ea typeface="Press Start 2P"/>
                <a:cs typeface="Press Start 2P"/>
                <a:sym typeface="Press Start 2P"/>
              </a:defRPr>
            </a:lvl4pPr>
            <a:lvl5pPr lvl="4" rtl="0">
              <a:lnSpc>
                <a:spcPct val="100000"/>
              </a:lnSpc>
              <a:spcBef>
                <a:spcPts val="0"/>
              </a:spcBef>
              <a:spcAft>
                <a:spcPts val="0"/>
              </a:spcAft>
              <a:buNone/>
              <a:defRPr sz="1800">
                <a:latin typeface="Press Start 2P"/>
                <a:ea typeface="Press Start 2P"/>
                <a:cs typeface="Press Start 2P"/>
                <a:sym typeface="Press Start 2P"/>
              </a:defRPr>
            </a:lvl5pPr>
            <a:lvl6pPr lvl="5" rtl="0">
              <a:lnSpc>
                <a:spcPct val="100000"/>
              </a:lnSpc>
              <a:spcBef>
                <a:spcPts val="0"/>
              </a:spcBef>
              <a:spcAft>
                <a:spcPts val="0"/>
              </a:spcAft>
              <a:buNone/>
              <a:defRPr sz="1800">
                <a:latin typeface="Press Start 2P"/>
                <a:ea typeface="Press Start 2P"/>
                <a:cs typeface="Press Start 2P"/>
                <a:sym typeface="Press Start 2P"/>
              </a:defRPr>
            </a:lvl6pPr>
            <a:lvl7pPr lvl="6" rtl="0">
              <a:lnSpc>
                <a:spcPct val="100000"/>
              </a:lnSpc>
              <a:spcBef>
                <a:spcPts val="0"/>
              </a:spcBef>
              <a:spcAft>
                <a:spcPts val="0"/>
              </a:spcAft>
              <a:buNone/>
              <a:defRPr sz="1800">
                <a:latin typeface="Press Start 2P"/>
                <a:ea typeface="Press Start 2P"/>
                <a:cs typeface="Press Start 2P"/>
                <a:sym typeface="Press Start 2P"/>
              </a:defRPr>
            </a:lvl7pPr>
            <a:lvl8pPr lvl="7" rtl="0">
              <a:lnSpc>
                <a:spcPct val="100000"/>
              </a:lnSpc>
              <a:spcBef>
                <a:spcPts val="0"/>
              </a:spcBef>
              <a:spcAft>
                <a:spcPts val="0"/>
              </a:spcAft>
              <a:buNone/>
              <a:defRPr sz="1800">
                <a:latin typeface="Press Start 2P"/>
                <a:ea typeface="Press Start 2P"/>
                <a:cs typeface="Press Start 2P"/>
                <a:sym typeface="Press Start 2P"/>
              </a:defRPr>
            </a:lvl8pPr>
            <a:lvl9pPr lvl="8"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1146" name="Google Shape;1146;p19"/>
          <p:cNvSpPr txBox="1">
            <a:spLocks noGrp="1"/>
          </p:cNvSpPr>
          <p:nvPr>
            <p:ph type="subTitle" idx="15"/>
          </p:nvPr>
        </p:nvSpPr>
        <p:spPr>
          <a:xfrm>
            <a:off x="5444092" y="2342603"/>
            <a:ext cx="1845000" cy="61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CUSTOM_5_1_1_1_1">
    <p:spTree>
      <p:nvGrpSpPr>
        <p:cNvPr id="1" name="Shape 1147"/>
        <p:cNvGrpSpPr/>
        <p:nvPr/>
      </p:nvGrpSpPr>
      <p:grpSpPr>
        <a:xfrm>
          <a:off x="0" y="0"/>
          <a:ext cx="0" cy="0"/>
          <a:chOff x="0" y="0"/>
          <a:chExt cx="0" cy="0"/>
        </a:xfrm>
      </p:grpSpPr>
      <p:grpSp>
        <p:nvGrpSpPr>
          <p:cNvPr id="1148" name="Google Shape;1148;p20"/>
          <p:cNvGrpSpPr/>
          <p:nvPr/>
        </p:nvGrpSpPr>
        <p:grpSpPr>
          <a:xfrm>
            <a:off x="100500" y="-22387"/>
            <a:ext cx="9075517" cy="5188274"/>
            <a:chOff x="100500" y="-22387"/>
            <a:chExt cx="9075517" cy="5188274"/>
          </a:xfrm>
        </p:grpSpPr>
        <p:grpSp>
          <p:nvGrpSpPr>
            <p:cNvPr id="1149" name="Google Shape;1149;p20"/>
            <p:cNvGrpSpPr/>
            <p:nvPr/>
          </p:nvGrpSpPr>
          <p:grpSpPr>
            <a:xfrm>
              <a:off x="100500" y="100500"/>
              <a:ext cx="7824000" cy="4942500"/>
              <a:chOff x="100500" y="100500"/>
              <a:chExt cx="7824000" cy="4942500"/>
            </a:xfrm>
          </p:grpSpPr>
          <p:sp>
            <p:nvSpPr>
              <p:cNvPr id="1150" name="Google Shape;1150;p20"/>
              <p:cNvSpPr/>
              <p:nvPr/>
            </p:nvSpPr>
            <p:spPr>
              <a:xfrm>
                <a:off x="100500" y="100500"/>
                <a:ext cx="7824000" cy="4942500"/>
              </a:xfrm>
              <a:prstGeom prst="roundRect">
                <a:avLst>
                  <a:gd name="adj" fmla="val 3114"/>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1" name="Google Shape;1151;p20"/>
              <p:cNvGrpSpPr/>
              <p:nvPr/>
            </p:nvGrpSpPr>
            <p:grpSpPr>
              <a:xfrm>
                <a:off x="201900" y="202050"/>
                <a:ext cx="7622100" cy="4739400"/>
                <a:chOff x="201900" y="202050"/>
                <a:chExt cx="7622100" cy="4739400"/>
              </a:xfrm>
            </p:grpSpPr>
            <p:sp>
              <p:nvSpPr>
                <p:cNvPr id="1152" name="Google Shape;1152;p20"/>
                <p:cNvSpPr/>
                <p:nvPr/>
              </p:nvSpPr>
              <p:spPr>
                <a:xfrm>
                  <a:off x="201900" y="202050"/>
                  <a:ext cx="7622100" cy="4739400"/>
                </a:xfrm>
                <a:prstGeom prst="roundRect">
                  <a:avLst>
                    <a:gd name="adj" fmla="val 23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0"/>
                <p:cNvSpPr/>
                <p:nvPr/>
              </p:nvSpPr>
              <p:spPr>
                <a:xfrm>
                  <a:off x="303000" y="302550"/>
                  <a:ext cx="7419900" cy="4538400"/>
                </a:xfrm>
                <a:prstGeom prst="roundRect">
                  <a:avLst>
                    <a:gd name="adj" fmla="val 12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0"/>
                <p:cNvSpPr/>
                <p:nvPr/>
              </p:nvSpPr>
              <p:spPr>
                <a:xfrm>
                  <a:off x="403500" y="403050"/>
                  <a:ext cx="7218900" cy="4337400"/>
                </a:xfrm>
                <a:prstGeom prst="roundRect">
                  <a:avLst>
                    <a:gd name="adj" fmla="val 120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
                <p:cNvSpPr/>
                <p:nvPr/>
              </p:nvSpPr>
              <p:spPr>
                <a:xfrm>
                  <a:off x="403500" y="403050"/>
                  <a:ext cx="7218900" cy="1005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6" name="Google Shape;1156;p20"/>
            <p:cNvGrpSpPr/>
            <p:nvPr/>
          </p:nvGrpSpPr>
          <p:grpSpPr>
            <a:xfrm>
              <a:off x="8068746" y="-22387"/>
              <a:ext cx="1107271" cy="5188274"/>
              <a:chOff x="8068746" y="-22387"/>
              <a:chExt cx="1107271" cy="5188274"/>
            </a:xfrm>
          </p:grpSpPr>
          <p:grpSp>
            <p:nvGrpSpPr>
              <p:cNvPr id="1157" name="Google Shape;1157;p20"/>
              <p:cNvGrpSpPr/>
              <p:nvPr/>
            </p:nvGrpSpPr>
            <p:grpSpPr>
              <a:xfrm>
                <a:off x="8068746" y="-22387"/>
                <a:ext cx="1107271" cy="5188274"/>
                <a:chOff x="8068746" y="-22387"/>
                <a:chExt cx="1107271" cy="5188274"/>
              </a:xfrm>
            </p:grpSpPr>
            <p:grpSp>
              <p:nvGrpSpPr>
                <p:cNvPr id="1158" name="Google Shape;1158;p20"/>
                <p:cNvGrpSpPr/>
                <p:nvPr/>
              </p:nvGrpSpPr>
              <p:grpSpPr>
                <a:xfrm>
                  <a:off x="8467466" y="-22387"/>
                  <a:ext cx="708551" cy="5188274"/>
                  <a:chOff x="8467466" y="-22387"/>
                  <a:chExt cx="708551" cy="5188274"/>
                </a:xfrm>
              </p:grpSpPr>
              <p:grpSp>
                <p:nvGrpSpPr>
                  <p:cNvPr id="1159" name="Google Shape;1159;p20"/>
                  <p:cNvGrpSpPr/>
                  <p:nvPr/>
                </p:nvGrpSpPr>
                <p:grpSpPr>
                  <a:xfrm rot="10800000">
                    <a:off x="8467466" y="-22387"/>
                    <a:ext cx="708551" cy="1417688"/>
                    <a:chOff x="2132338" y="1275925"/>
                    <a:chExt cx="332575" cy="665425"/>
                  </a:xfrm>
                </p:grpSpPr>
                <p:sp>
                  <p:nvSpPr>
                    <p:cNvPr id="1160" name="Google Shape;1160;p20"/>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0"/>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0"/>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0"/>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0"/>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0"/>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20"/>
                  <p:cNvGrpSpPr/>
                  <p:nvPr/>
                </p:nvGrpSpPr>
                <p:grpSpPr>
                  <a:xfrm flipH="1">
                    <a:off x="8467466" y="3748199"/>
                    <a:ext cx="708551" cy="1417688"/>
                    <a:chOff x="2132338" y="1275925"/>
                    <a:chExt cx="332575" cy="665425"/>
                  </a:xfrm>
                </p:grpSpPr>
                <p:sp>
                  <p:nvSpPr>
                    <p:cNvPr id="1174" name="Google Shape;1174;p20"/>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0"/>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0"/>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0"/>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0"/>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0"/>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0"/>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7" name="Google Shape;1187;p20"/>
                <p:cNvGrpSpPr/>
                <p:nvPr/>
              </p:nvGrpSpPr>
              <p:grpSpPr>
                <a:xfrm>
                  <a:off x="8068746" y="422958"/>
                  <a:ext cx="521992" cy="776192"/>
                  <a:chOff x="4131100" y="2430800"/>
                  <a:chExt cx="300930" cy="257871"/>
                </a:xfrm>
              </p:grpSpPr>
              <p:sp>
                <p:nvSpPr>
                  <p:cNvPr id="1188" name="Google Shape;1188;p20"/>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0"/>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0"/>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0"/>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0"/>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0"/>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0"/>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0"/>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0"/>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0"/>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8" name="Google Shape;1198;p20"/>
              <p:cNvGrpSpPr/>
              <p:nvPr/>
            </p:nvGrpSpPr>
            <p:grpSpPr>
              <a:xfrm>
                <a:off x="8068746" y="3944350"/>
                <a:ext cx="522018" cy="776192"/>
                <a:chOff x="4131100" y="2430804"/>
                <a:chExt cx="300944" cy="257871"/>
              </a:xfrm>
            </p:grpSpPr>
            <p:sp>
              <p:nvSpPr>
                <p:cNvPr id="1199" name="Google Shape;1199;p20"/>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0"/>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0"/>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0"/>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0"/>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0"/>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0"/>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0"/>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0"/>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0"/>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209" name="Google Shape;1209;p20"/>
          <p:cNvSpPr txBox="1">
            <a:spLocks noGrp="1"/>
          </p:cNvSpPr>
          <p:nvPr>
            <p:ph type="title" hasCustomPrompt="1"/>
          </p:nvPr>
        </p:nvSpPr>
        <p:spPr>
          <a:xfrm>
            <a:off x="720021" y="2581482"/>
            <a:ext cx="1985100" cy="5028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Clr>
                <a:schemeClr val="accent5"/>
              </a:buClr>
              <a:buSzPts val="2400"/>
              <a:buNone/>
              <a:defRPr sz="1800">
                <a:solidFill>
                  <a:schemeClr val="lt1"/>
                </a:solidFill>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r>
              <a:t>xx%</a:t>
            </a:r>
          </a:p>
        </p:txBody>
      </p:sp>
      <p:sp>
        <p:nvSpPr>
          <p:cNvPr id="1210" name="Google Shape;1210;p20"/>
          <p:cNvSpPr txBox="1">
            <a:spLocks noGrp="1"/>
          </p:cNvSpPr>
          <p:nvPr>
            <p:ph type="title" idx="2" hasCustomPrompt="1"/>
          </p:nvPr>
        </p:nvSpPr>
        <p:spPr>
          <a:xfrm>
            <a:off x="5304500" y="2581482"/>
            <a:ext cx="1985100" cy="5028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1800">
                <a:solidFill>
                  <a:schemeClr val="lt1"/>
                </a:solidFill>
              </a:defRPr>
            </a:lvl1pPr>
            <a:lvl2pPr lvl="1" rtl="0">
              <a:spcBef>
                <a:spcPts val="0"/>
              </a:spcBef>
              <a:spcAft>
                <a:spcPts val="0"/>
              </a:spcAft>
              <a:buClr>
                <a:schemeClr val="accent4"/>
              </a:buClr>
              <a:buSzPts val="3200"/>
              <a:buNone/>
              <a:defRPr sz="3200">
                <a:solidFill>
                  <a:schemeClr val="accent4"/>
                </a:solidFill>
              </a:defRPr>
            </a:lvl2pPr>
            <a:lvl3pPr lvl="2" rtl="0">
              <a:spcBef>
                <a:spcPts val="0"/>
              </a:spcBef>
              <a:spcAft>
                <a:spcPts val="0"/>
              </a:spcAft>
              <a:buClr>
                <a:schemeClr val="accent4"/>
              </a:buClr>
              <a:buSzPts val="3200"/>
              <a:buNone/>
              <a:defRPr sz="3200">
                <a:solidFill>
                  <a:schemeClr val="accent4"/>
                </a:solidFill>
              </a:defRPr>
            </a:lvl3pPr>
            <a:lvl4pPr lvl="3" rtl="0">
              <a:spcBef>
                <a:spcPts val="0"/>
              </a:spcBef>
              <a:spcAft>
                <a:spcPts val="0"/>
              </a:spcAft>
              <a:buClr>
                <a:schemeClr val="accent4"/>
              </a:buClr>
              <a:buSzPts val="3200"/>
              <a:buNone/>
              <a:defRPr sz="3200">
                <a:solidFill>
                  <a:schemeClr val="accent4"/>
                </a:solidFill>
              </a:defRPr>
            </a:lvl4pPr>
            <a:lvl5pPr lvl="4" rtl="0">
              <a:spcBef>
                <a:spcPts val="0"/>
              </a:spcBef>
              <a:spcAft>
                <a:spcPts val="0"/>
              </a:spcAft>
              <a:buClr>
                <a:schemeClr val="accent4"/>
              </a:buClr>
              <a:buSzPts val="3200"/>
              <a:buNone/>
              <a:defRPr sz="3200">
                <a:solidFill>
                  <a:schemeClr val="accent4"/>
                </a:solidFill>
              </a:defRPr>
            </a:lvl5pPr>
            <a:lvl6pPr lvl="5" rtl="0">
              <a:spcBef>
                <a:spcPts val="0"/>
              </a:spcBef>
              <a:spcAft>
                <a:spcPts val="0"/>
              </a:spcAft>
              <a:buClr>
                <a:schemeClr val="accent4"/>
              </a:buClr>
              <a:buSzPts val="3200"/>
              <a:buNone/>
              <a:defRPr sz="3200">
                <a:solidFill>
                  <a:schemeClr val="accent4"/>
                </a:solidFill>
              </a:defRPr>
            </a:lvl6pPr>
            <a:lvl7pPr lvl="6" rtl="0">
              <a:spcBef>
                <a:spcPts val="0"/>
              </a:spcBef>
              <a:spcAft>
                <a:spcPts val="0"/>
              </a:spcAft>
              <a:buClr>
                <a:schemeClr val="accent4"/>
              </a:buClr>
              <a:buSzPts val="3200"/>
              <a:buNone/>
              <a:defRPr sz="3200">
                <a:solidFill>
                  <a:schemeClr val="accent4"/>
                </a:solidFill>
              </a:defRPr>
            </a:lvl7pPr>
            <a:lvl8pPr lvl="7" rtl="0">
              <a:spcBef>
                <a:spcPts val="0"/>
              </a:spcBef>
              <a:spcAft>
                <a:spcPts val="0"/>
              </a:spcAft>
              <a:buClr>
                <a:schemeClr val="accent4"/>
              </a:buClr>
              <a:buSzPts val="3200"/>
              <a:buNone/>
              <a:defRPr sz="3200">
                <a:solidFill>
                  <a:schemeClr val="accent4"/>
                </a:solidFill>
              </a:defRPr>
            </a:lvl8pPr>
            <a:lvl9pPr lvl="8" rtl="0">
              <a:spcBef>
                <a:spcPts val="0"/>
              </a:spcBef>
              <a:spcAft>
                <a:spcPts val="0"/>
              </a:spcAft>
              <a:buClr>
                <a:schemeClr val="accent4"/>
              </a:buClr>
              <a:buSzPts val="3200"/>
              <a:buNone/>
              <a:defRPr sz="3200">
                <a:solidFill>
                  <a:schemeClr val="accent4"/>
                </a:solidFill>
              </a:defRPr>
            </a:lvl9pPr>
          </a:lstStyle>
          <a:p>
            <a:r>
              <a:t>xx%</a:t>
            </a:r>
          </a:p>
        </p:txBody>
      </p:sp>
      <p:sp>
        <p:nvSpPr>
          <p:cNvPr id="1211" name="Google Shape;1211;p20"/>
          <p:cNvSpPr txBox="1">
            <a:spLocks noGrp="1"/>
          </p:cNvSpPr>
          <p:nvPr>
            <p:ph type="title" idx="3"/>
          </p:nvPr>
        </p:nvSpPr>
        <p:spPr>
          <a:xfrm>
            <a:off x="720000" y="778450"/>
            <a:ext cx="6569700" cy="457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1212" name="Google Shape;1212;p20"/>
          <p:cNvSpPr txBox="1">
            <a:spLocks noGrp="1"/>
          </p:cNvSpPr>
          <p:nvPr>
            <p:ph type="subTitle" idx="1"/>
          </p:nvPr>
        </p:nvSpPr>
        <p:spPr>
          <a:xfrm flipH="1">
            <a:off x="720021" y="3201597"/>
            <a:ext cx="19851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latin typeface="Press Start 2P"/>
                <a:ea typeface="Press Start 2P"/>
                <a:cs typeface="Press Start 2P"/>
                <a:sym typeface="Press Start 2P"/>
              </a:defRPr>
            </a:lvl1pPr>
            <a:lvl2pPr lvl="1" algn="ctr" rtl="0">
              <a:lnSpc>
                <a:spcPct val="100000"/>
              </a:lnSpc>
              <a:spcBef>
                <a:spcPts val="0"/>
              </a:spcBef>
              <a:spcAft>
                <a:spcPts val="0"/>
              </a:spcAft>
              <a:buNone/>
              <a:defRPr sz="1800">
                <a:latin typeface="Press Start 2P"/>
                <a:ea typeface="Press Start 2P"/>
                <a:cs typeface="Press Start 2P"/>
                <a:sym typeface="Press Start 2P"/>
              </a:defRPr>
            </a:lvl2pPr>
            <a:lvl3pPr lvl="2" algn="ctr" rtl="0">
              <a:lnSpc>
                <a:spcPct val="100000"/>
              </a:lnSpc>
              <a:spcBef>
                <a:spcPts val="0"/>
              </a:spcBef>
              <a:spcAft>
                <a:spcPts val="0"/>
              </a:spcAft>
              <a:buNone/>
              <a:defRPr sz="1800">
                <a:latin typeface="Press Start 2P"/>
                <a:ea typeface="Press Start 2P"/>
                <a:cs typeface="Press Start 2P"/>
                <a:sym typeface="Press Start 2P"/>
              </a:defRPr>
            </a:lvl3pPr>
            <a:lvl4pPr lvl="3" algn="ctr" rtl="0">
              <a:lnSpc>
                <a:spcPct val="100000"/>
              </a:lnSpc>
              <a:spcBef>
                <a:spcPts val="0"/>
              </a:spcBef>
              <a:spcAft>
                <a:spcPts val="0"/>
              </a:spcAft>
              <a:buNone/>
              <a:defRPr sz="1800">
                <a:latin typeface="Press Start 2P"/>
                <a:ea typeface="Press Start 2P"/>
                <a:cs typeface="Press Start 2P"/>
                <a:sym typeface="Press Start 2P"/>
              </a:defRPr>
            </a:lvl4pPr>
            <a:lvl5pPr lvl="4" algn="ctr" rtl="0">
              <a:lnSpc>
                <a:spcPct val="100000"/>
              </a:lnSpc>
              <a:spcBef>
                <a:spcPts val="0"/>
              </a:spcBef>
              <a:spcAft>
                <a:spcPts val="0"/>
              </a:spcAft>
              <a:buNone/>
              <a:defRPr sz="1800">
                <a:latin typeface="Press Start 2P"/>
                <a:ea typeface="Press Start 2P"/>
                <a:cs typeface="Press Start 2P"/>
                <a:sym typeface="Press Start 2P"/>
              </a:defRPr>
            </a:lvl5pPr>
            <a:lvl6pPr lvl="5" algn="ctr" rtl="0">
              <a:lnSpc>
                <a:spcPct val="100000"/>
              </a:lnSpc>
              <a:spcBef>
                <a:spcPts val="0"/>
              </a:spcBef>
              <a:spcAft>
                <a:spcPts val="0"/>
              </a:spcAft>
              <a:buNone/>
              <a:defRPr sz="1800">
                <a:latin typeface="Press Start 2P"/>
                <a:ea typeface="Press Start 2P"/>
                <a:cs typeface="Press Start 2P"/>
                <a:sym typeface="Press Start 2P"/>
              </a:defRPr>
            </a:lvl6pPr>
            <a:lvl7pPr lvl="6" algn="ctr" rtl="0">
              <a:lnSpc>
                <a:spcPct val="100000"/>
              </a:lnSpc>
              <a:spcBef>
                <a:spcPts val="0"/>
              </a:spcBef>
              <a:spcAft>
                <a:spcPts val="0"/>
              </a:spcAft>
              <a:buNone/>
              <a:defRPr sz="1800">
                <a:latin typeface="Press Start 2P"/>
                <a:ea typeface="Press Start 2P"/>
                <a:cs typeface="Press Start 2P"/>
                <a:sym typeface="Press Start 2P"/>
              </a:defRPr>
            </a:lvl7pPr>
            <a:lvl8pPr lvl="7" algn="ctr" rtl="0">
              <a:lnSpc>
                <a:spcPct val="100000"/>
              </a:lnSpc>
              <a:spcBef>
                <a:spcPts val="0"/>
              </a:spcBef>
              <a:spcAft>
                <a:spcPts val="0"/>
              </a:spcAft>
              <a:buNone/>
              <a:defRPr sz="1800">
                <a:latin typeface="Press Start 2P"/>
                <a:ea typeface="Press Start 2P"/>
                <a:cs typeface="Press Start 2P"/>
                <a:sym typeface="Press Start 2P"/>
              </a:defRPr>
            </a:lvl8pPr>
            <a:lvl9pPr lvl="8" algn="ctr"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1213" name="Google Shape;1213;p20"/>
          <p:cNvSpPr txBox="1">
            <a:spLocks noGrp="1"/>
          </p:cNvSpPr>
          <p:nvPr>
            <p:ph type="subTitle" idx="4"/>
          </p:nvPr>
        </p:nvSpPr>
        <p:spPr>
          <a:xfrm flipH="1">
            <a:off x="720025" y="3661720"/>
            <a:ext cx="1985100" cy="58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214" name="Google Shape;1214;p20"/>
          <p:cNvSpPr txBox="1">
            <a:spLocks noGrp="1"/>
          </p:cNvSpPr>
          <p:nvPr>
            <p:ph type="subTitle" idx="5"/>
          </p:nvPr>
        </p:nvSpPr>
        <p:spPr>
          <a:xfrm flipH="1">
            <a:off x="5304500" y="3201597"/>
            <a:ext cx="19851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latin typeface="Press Start 2P"/>
                <a:ea typeface="Press Start 2P"/>
                <a:cs typeface="Press Start 2P"/>
                <a:sym typeface="Press Start 2P"/>
              </a:defRPr>
            </a:lvl1pPr>
            <a:lvl2pPr lvl="1" algn="ctr" rtl="0">
              <a:lnSpc>
                <a:spcPct val="100000"/>
              </a:lnSpc>
              <a:spcBef>
                <a:spcPts val="0"/>
              </a:spcBef>
              <a:spcAft>
                <a:spcPts val="0"/>
              </a:spcAft>
              <a:buNone/>
              <a:defRPr sz="1800">
                <a:latin typeface="Press Start 2P"/>
                <a:ea typeface="Press Start 2P"/>
                <a:cs typeface="Press Start 2P"/>
                <a:sym typeface="Press Start 2P"/>
              </a:defRPr>
            </a:lvl2pPr>
            <a:lvl3pPr lvl="2" algn="ctr" rtl="0">
              <a:lnSpc>
                <a:spcPct val="100000"/>
              </a:lnSpc>
              <a:spcBef>
                <a:spcPts val="0"/>
              </a:spcBef>
              <a:spcAft>
                <a:spcPts val="0"/>
              </a:spcAft>
              <a:buNone/>
              <a:defRPr sz="1800">
                <a:latin typeface="Press Start 2P"/>
                <a:ea typeface="Press Start 2P"/>
                <a:cs typeface="Press Start 2P"/>
                <a:sym typeface="Press Start 2P"/>
              </a:defRPr>
            </a:lvl3pPr>
            <a:lvl4pPr lvl="3" algn="ctr" rtl="0">
              <a:lnSpc>
                <a:spcPct val="100000"/>
              </a:lnSpc>
              <a:spcBef>
                <a:spcPts val="0"/>
              </a:spcBef>
              <a:spcAft>
                <a:spcPts val="0"/>
              </a:spcAft>
              <a:buNone/>
              <a:defRPr sz="1800">
                <a:latin typeface="Press Start 2P"/>
                <a:ea typeface="Press Start 2P"/>
                <a:cs typeface="Press Start 2P"/>
                <a:sym typeface="Press Start 2P"/>
              </a:defRPr>
            </a:lvl4pPr>
            <a:lvl5pPr lvl="4" algn="ctr" rtl="0">
              <a:lnSpc>
                <a:spcPct val="100000"/>
              </a:lnSpc>
              <a:spcBef>
                <a:spcPts val="0"/>
              </a:spcBef>
              <a:spcAft>
                <a:spcPts val="0"/>
              </a:spcAft>
              <a:buNone/>
              <a:defRPr sz="1800">
                <a:latin typeface="Press Start 2P"/>
                <a:ea typeface="Press Start 2P"/>
                <a:cs typeface="Press Start 2P"/>
                <a:sym typeface="Press Start 2P"/>
              </a:defRPr>
            </a:lvl5pPr>
            <a:lvl6pPr lvl="5" algn="ctr" rtl="0">
              <a:lnSpc>
                <a:spcPct val="100000"/>
              </a:lnSpc>
              <a:spcBef>
                <a:spcPts val="0"/>
              </a:spcBef>
              <a:spcAft>
                <a:spcPts val="0"/>
              </a:spcAft>
              <a:buNone/>
              <a:defRPr sz="1800">
                <a:latin typeface="Press Start 2P"/>
                <a:ea typeface="Press Start 2P"/>
                <a:cs typeface="Press Start 2P"/>
                <a:sym typeface="Press Start 2P"/>
              </a:defRPr>
            </a:lvl6pPr>
            <a:lvl7pPr lvl="6" algn="ctr" rtl="0">
              <a:lnSpc>
                <a:spcPct val="100000"/>
              </a:lnSpc>
              <a:spcBef>
                <a:spcPts val="0"/>
              </a:spcBef>
              <a:spcAft>
                <a:spcPts val="0"/>
              </a:spcAft>
              <a:buNone/>
              <a:defRPr sz="1800">
                <a:latin typeface="Press Start 2P"/>
                <a:ea typeface="Press Start 2P"/>
                <a:cs typeface="Press Start 2P"/>
                <a:sym typeface="Press Start 2P"/>
              </a:defRPr>
            </a:lvl7pPr>
            <a:lvl8pPr lvl="7" algn="ctr" rtl="0">
              <a:lnSpc>
                <a:spcPct val="100000"/>
              </a:lnSpc>
              <a:spcBef>
                <a:spcPts val="0"/>
              </a:spcBef>
              <a:spcAft>
                <a:spcPts val="0"/>
              </a:spcAft>
              <a:buNone/>
              <a:defRPr sz="1800">
                <a:latin typeface="Press Start 2P"/>
                <a:ea typeface="Press Start 2P"/>
                <a:cs typeface="Press Start 2P"/>
                <a:sym typeface="Press Start 2P"/>
              </a:defRPr>
            </a:lvl8pPr>
            <a:lvl9pPr lvl="8" algn="ctr"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1215" name="Google Shape;1215;p20"/>
          <p:cNvSpPr txBox="1">
            <a:spLocks noGrp="1"/>
          </p:cNvSpPr>
          <p:nvPr>
            <p:ph type="subTitle" idx="6"/>
          </p:nvPr>
        </p:nvSpPr>
        <p:spPr>
          <a:xfrm flipH="1">
            <a:off x="5304500" y="3661720"/>
            <a:ext cx="1985100" cy="58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216" name="Google Shape;1216;p20"/>
          <p:cNvSpPr txBox="1">
            <a:spLocks noGrp="1"/>
          </p:cNvSpPr>
          <p:nvPr>
            <p:ph type="title" idx="7" hasCustomPrompt="1"/>
          </p:nvPr>
        </p:nvSpPr>
        <p:spPr>
          <a:xfrm>
            <a:off x="3012292" y="2581482"/>
            <a:ext cx="1985100" cy="5028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Clr>
                <a:schemeClr val="accent5"/>
              </a:buClr>
              <a:buSzPts val="2400"/>
              <a:buNone/>
              <a:defRPr sz="1800">
                <a:solidFill>
                  <a:schemeClr val="lt1"/>
                </a:solidFill>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r>
              <a:t>xx%</a:t>
            </a:r>
          </a:p>
        </p:txBody>
      </p:sp>
      <p:sp>
        <p:nvSpPr>
          <p:cNvPr id="1217" name="Google Shape;1217;p20"/>
          <p:cNvSpPr txBox="1">
            <a:spLocks noGrp="1"/>
          </p:cNvSpPr>
          <p:nvPr>
            <p:ph type="subTitle" idx="8"/>
          </p:nvPr>
        </p:nvSpPr>
        <p:spPr>
          <a:xfrm flipH="1">
            <a:off x="3012292" y="3201597"/>
            <a:ext cx="19851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latin typeface="Press Start 2P"/>
                <a:ea typeface="Press Start 2P"/>
                <a:cs typeface="Press Start 2P"/>
                <a:sym typeface="Press Start 2P"/>
              </a:defRPr>
            </a:lvl1pPr>
            <a:lvl2pPr lvl="1" algn="ctr" rtl="0">
              <a:lnSpc>
                <a:spcPct val="100000"/>
              </a:lnSpc>
              <a:spcBef>
                <a:spcPts val="0"/>
              </a:spcBef>
              <a:spcAft>
                <a:spcPts val="0"/>
              </a:spcAft>
              <a:buNone/>
              <a:defRPr sz="1800">
                <a:latin typeface="Press Start 2P"/>
                <a:ea typeface="Press Start 2P"/>
                <a:cs typeface="Press Start 2P"/>
                <a:sym typeface="Press Start 2P"/>
              </a:defRPr>
            </a:lvl2pPr>
            <a:lvl3pPr lvl="2" algn="ctr" rtl="0">
              <a:lnSpc>
                <a:spcPct val="100000"/>
              </a:lnSpc>
              <a:spcBef>
                <a:spcPts val="0"/>
              </a:spcBef>
              <a:spcAft>
                <a:spcPts val="0"/>
              </a:spcAft>
              <a:buNone/>
              <a:defRPr sz="1800">
                <a:latin typeface="Press Start 2P"/>
                <a:ea typeface="Press Start 2P"/>
                <a:cs typeface="Press Start 2P"/>
                <a:sym typeface="Press Start 2P"/>
              </a:defRPr>
            </a:lvl3pPr>
            <a:lvl4pPr lvl="3" algn="ctr" rtl="0">
              <a:lnSpc>
                <a:spcPct val="100000"/>
              </a:lnSpc>
              <a:spcBef>
                <a:spcPts val="0"/>
              </a:spcBef>
              <a:spcAft>
                <a:spcPts val="0"/>
              </a:spcAft>
              <a:buNone/>
              <a:defRPr sz="1800">
                <a:latin typeface="Press Start 2P"/>
                <a:ea typeface="Press Start 2P"/>
                <a:cs typeface="Press Start 2P"/>
                <a:sym typeface="Press Start 2P"/>
              </a:defRPr>
            </a:lvl4pPr>
            <a:lvl5pPr lvl="4" algn="ctr" rtl="0">
              <a:lnSpc>
                <a:spcPct val="100000"/>
              </a:lnSpc>
              <a:spcBef>
                <a:spcPts val="0"/>
              </a:spcBef>
              <a:spcAft>
                <a:spcPts val="0"/>
              </a:spcAft>
              <a:buNone/>
              <a:defRPr sz="1800">
                <a:latin typeface="Press Start 2P"/>
                <a:ea typeface="Press Start 2P"/>
                <a:cs typeface="Press Start 2P"/>
                <a:sym typeface="Press Start 2P"/>
              </a:defRPr>
            </a:lvl5pPr>
            <a:lvl6pPr lvl="5" algn="ctr" rtl="0">
              <a:lnSpc>
                <a:spcPct val="100000"/>
              </a:lnSpc>
              <a:spcBef>
                <a:spcPts val="0"/>
              </a:spcBef>
              <a:spcAft>
                <a:spcPts val="0"/>
              </a:spcAft>
              <a:buNone/>
              <a:defRPr sz="1800">
                <a:latin typeface="Press Start 2P"/>
                <a:ea typeface="Press Start 2P"/>
                <a:cs typeface="Press Start 2P"/>
                <a:sym typeface="Press Start 2P"/>
              </a:defRPr>
            </a:lvl6pPr>
            <a:lvl7pPr lvl="6" algn="ctr" rtl="0">
              <a:lnSpc>
                <a:spcPct val="100000"/>
              </a:lnSpc>
              <a:spcBef>
                <a:spcPts val="0"/>
              </a:spcBef>
              <a:spcAft>
                <a:spcPts val="0"/>
              </a:spcAft>
              <a:buNone/>
              <a:defRPr sz="1800">
                <a:latin typeface="Press Start 2P"/>
                <a:ea typeface="Press Start 2P"/>
                <a:cs typeface="Press Start 2P"/>
                <a:sym typeface="Press Start 2P"/>
              </a:defRPr>
            </a:lvl7pPr>
            <a:lvl8pPr lvl="7" algn="ctr" rtl="0">
              <a:lnSpc>
                <a:spcPct val="100000"/>
              </a:lnSpc>
              <a:spcBef>
                <a:spcPts val="0"/>
              </a:spcBef>
              <a:spcAft>
                <a:spcPts val="0"/>
              </a:spcAft>
              <a:buNone/>
              <a:defRPr sz="1800">
                <a:latin typeface="Press Start 2P"/>
                <a:ea typeface="Press Start 2P"/>
                <a:cs typeface="Press Start 2P"/>
                <a:sym typeface="Press Start 2P"/>
              </a:defRPr>
            </a:lvl8pPr>
            <a:lvl9pPr lvl="8" algn="ctr"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1218" name="Google Shape;1218;p20"/>
          <p:cNvSpPr txBox="1">
            <a:spLocks noGrp="1"/>
          </p:cNvSpPr>
          <p:nvPr>
            <p:ph type="subTitle" idx="9"/>
          </p:nvPr>
        </p:nvSpPr>
        <p:spPr>
          <a:xfrm flipH="1">
            <a:off x="3012294" y="3661720"/>
            <a:ext cx="1985100" cy="58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1"/>
        <p:cNvGrpSpPr/>
        <p:nvPr/>
      </p:nvGrpSpPr>
      <p:grpSpPr>
        <a:xfrm>
          <a:off x="0" y="0"/>
          <a:ext cx="0" cy="0"/>
          <a:chOff x="0" y="0"/>
          <a:chExt cx="0" cy="0"/>
        </a:xfrm>
      </p:grpSpPr>
      <p:grpSp>
        <p:nvGrpSpPr>
          <p:cNvPr id="72" name="Google Shape;72;p3"/>
          <p:cNvGrpSpPr/>
          <p:nvPr/>
        </p:nvGrpSpPr>
        <p:grpSpPr>
          <a:xfrm>
            <a:off x="100500" y="-22387"/>
            <a:ext cx="9075517" cy="5188274"/>
            <a:chOff x="100500" y="-22387"/>
            <a:chExt cx="9075517" cy="5188274"/>
          </a:xfrm>
        </p:grpSpPr>
        <p:grpSp>
          <p:nvGrpSpPr>
            <p:cNvPr id="73" name="Google Shape;73;p3"/>
            <p:cNvGrpSpPr/>
            <p:nvPr/>
          </p:nvGrpSpPr>
          <p:grpSpPr>
            <a:xfrm>
              <a:off x="100500" y="100500"/>
              <a:ext cx="7824000" cy="4942500"/>
              <a:chOff x="100500" y="100500"/>
              <a:chExt cx="7824000" cy="4942500"/>
            </a:xfrm>
          </p:grpSpPr>
          <p:sp>
            <p:nvSpPr>
              <p:cNvPr id="74" name="Google Shape;74;p3"/>
              <p:cNvSpPr/>
              <p:nvPr/>
            </p:nvSpPr>
            <p:spPr>
              <a:xfrm>
                <a:off x="100500" y="100500"/>
                <a:ext cx="7824000" cy="4942500"/>
              </a:xfrm>
              <a:prstGeom prst="roundRect">
                <a:avLst>
                  <a:gd name="adj" fmla="val 3114"/>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3"/>
              <p:cNvGrpSpPr/>
              <p:nvPr/>
            </p:nvGrpSpPr>
            <p:grpSpPr>
              <a:xfrm>
                <a:off x="201900" y="202050"/>
                <a:ext cx="7622100" cy="4739400"/>
                <a:chOff x="201900" y="202050"/>
                <a:chExt cx="7622100" cy="4739400"/>
              </a:xfrm>
            </p:grpSpPr>
            <p:sp>
              <p:nvSpPr>
                <p:cNvPr id="76" name="Google Shape;76;p3"/>
                <p:cNvSpPr/>
                <p:nvPr/>
              </p:nvSpPr>
              <p:spPr>
                <a:xfrm>
                  <a:off x="201900" y="202050"/>
                  <a:ext cx="7622100" cy="4739400"/>
                </a:xfrm>
                <a:prstGeom prst="roundRect">
                  <a:avLst>
                    <a:gd name="adj" fmla="val 23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03000" y="302550"/>
                  <a:ext cx="7419900" cy="4538400"/>
                </a:xfrm>
                <a:prstGeom prst="roundRect">
                  <a:avLst>
                    <a:gd name="adj" fmla="val 12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403500" y="403050"/>
                  <a:ext cx="7218900" cy="4337400"/>
                </a:xfrm>
                <a:prstGeom prst="roundRect">
                  <a:avLst>
                    <a:gd name="adj" fmla="val 120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03500" y="403050"/>
                  <a:ext cx="7218900" cy="1005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 name="Google Shape;80;p3"/>
            <p:cNvGrpSpPr/>
            <p:nvPr/>
          </p:nvGrpSpPr>
          <p:grpSpPr>
            <a:xfrm>
              <a:off x="8068746" y="-22387"/>
              <a:ext cx="1107271" cy="5188274"/>
              <a:chOff x="8068746" y="-22387"/>
              <a:chExt cx="1107271" cy="5188274"/>
            </a:xfrm>
          </p:grpSpPr>
          <p:grpSp>
            <p:nvGrpSpPr>
              <p:cNvPr id="81" name="Google Shape;81;p3"/>
              <p:cNvGrpSpPr/>
              <p:nvPr/>
            </p:nvGrpSpPr>
            <p:grpSpPr>
              <a:xfrm>
                <a:off x="8068746" y="-22387"/>
                <a:ext cx="1107271" cy="5188274"/>
                <a:chOff x="8068746" y="-22387"/>
                <a:chExt cx="1107271" cy="5188274"/>
              </a:xfrm>
            </p:grpSpPr>
            <p:grpSp>
              <p:nvGrpSpPr>
                <p:cNvPr id="82" name="Google Shape;82;p3"/>
                <p:cNvGrpSpPr/>
                <p:nvPr/>
              </p:nvGrpSpPr>
              <p:grpSpPr>
                <a:xfrm>
                  <a:off x="8467466" y="-22387"/>
                  <a:ext cx="708551" cy="5188274"/>
                  <a:chOff x="8467466" y="-22387"/>
                  <a:chExt cx="708551" cy="5188274"/>
                </a:xfrm>
              </p:grpSpPr>
              <p:grpSp>
                <p:nvGrpSpPr>
                  <p:cNvPr id="83" name="Google Shape;83;p3"/>
                  <p:cNvGrpSpPr/>
                  <p:nvPr/>
                </p:nvGrpSpPr>
                <p:grpSpPr>
                  <a:xfrm rot="10800000">
                    <a:off x="8467466" y="-22387"/>
                    <a:ext cx="708551" cy="1417688"/>
                    <a:chOff x="2132338" y="1275925"/>
                    <a:chExt cx="332575" cy="665425"/>
                  </a:xfrm>
                </p:grpSpPr>
                <p:sp>
                  <p:nvSpPr>
                    <p:cNvPr id="84" name="Google Shape;84;p3"/>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97;p3"/>
                  <p:cNvGrpSpPr/>
                  <p:nvPr/>
                </p:nvGrpSpPr>
                <p:grpSpPr>
                  <a:xfrm flipH="1">
                    <a:off x="8467466" y="3748199"/>
                    <a:ext cx="708551" cy="1417688"/>
                    <a:chOff x="2132338" y="1275925"/>
                    <a:chExt cx="332575" cy="665425"/>
                  </a:xfrm>
                </p:grpSpPr>
                <p:sp>
                  <p:nvSpPr>
                    <p:cNvPr id="98" name="Google Shape;98;p3"/>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 name="Google Shape;111;p3"/>
                <p:cNvGrpSpPr/>
                <p:nvPr/>
              </p:nvGrpSpPr>
              <p:grpSpPr>
                <a:xfrm>
                  <a:off x="8068746" y="422958"/>
                  <a:ext cx="521992" cy="776192"/>
                  <a:chOff x="4131100" y="2430800"/>
                  <a:chExt cx="300930" cy="257871"/>
                </a:xfrm>
              </p:grpSpPr>
              <p:sp>
                <p:nvSpPr>
                  <p:cNvPr id="112" name="Google Shape;112;p3"/>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 name="Google Shape;122;p3"/>
              <p:cNvGrpSpPr/>
              <p:nvPr/>
            </p:nvGrpSpPr>
            <p:grpSpPr>
              <a:xfrm>
                <a:off x="8068746" y="3944350"/>
                <a:ext cx="522018" cy="776192"/>
                <a:chOff x="4131100" y="2430804"/>
                <a:chExt cx="300944" cy="257871"/>
              </a:xfrm>
            </p:grpSpPr>
            <p:sp>
              <p:nvSpPr>
                <p:cNvPr id="123" name="Google Shape;123;p3"/>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33" name="Google Shape;133;p3"/>
          <p:cNvSpPr txBox="1">
            <a:spLocks noGrp="1"/>
          </p:cNvSpPr>
          <p:nvPr>
            <p:ph type="title"/>
          </p:nvPr>
        </p:nvSpPr>
        <p:spPr>
          <a:xfrm>
            <a:off x="821529" y="2728275"/>
            <a:ext cx="5199300" cy="8475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4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34" name="Google Shape;134;p3"/>
          <p:cNvSpPr txBox="1">
            <a:spLocks noGrp="1"/>
          </p:cNvSpPr>
          <p:nvPr>
            <p:ph type="title" idx="2" hasCustomPrompt="1"/>
          </p:nvPr>
        </p:nvSpPr>
        <p:spPr>
          <a:xfrm>
            <a:off x="821528" y="124041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3500">
                <a:solidFill>
                  <a:schemeClr val="lt1"/>
                </a:solidFill>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35" name="Google Shape;135;p3"/>
          <p:cNvSpPr txBox="1">
            <a:spLocks noGrp="1"/>
          </p:cNvSpPr>
          <p:nvPr>
            <p:ph type="subTitle" idx="1"/>
          </p:nvPr>
        </p:nvSpPr>
        <p:spPr>
          <a:xfrm>
            <a:off x="821525" y="3715424"/>
            <a:ext cx="5199300" cy="466200"/>
          </a:xfrm>
          <a:prstGeom prst="rect">
            <a:avLst/>
          </a:prstGeom>
          <a:solidFill>
            <a:schemeClr val="dk1"/>
          </a:solidFill>
        </p:spPr>
        <p:txBody>
          <a:bodyPr spcFirstLastPara="1" wrap="square" lIns="91425" tIns="91425" rIns="91425" bIns="91425" anchor="ctr" anchorCtr="0">
            <a:noAutofit/>
          </a:bodyPr>
          <a:lstStyle>
            <a:lvl1pPr lvl="0">
              <a:lnSpc>
                <a:spcPct val="100000"/>
              </a:lnSpc>
              <a:spcBef>
                <a:spcPts val="0"/>
              </a:spcBef>
              <a:spcAft>
                <a:spcPts val="0"/>
              </a:spcAft>
              <a:buNone/>
              <a:defRPr sz="1600">
                <a:solidFill>
                  <a:schemeClr val="lt1"/>
                </a:solidFill>
              </a:defRPr>
            </a:lvl1pPr>
            <a:lvl2pPr lvl="1">
              <a:lnSpc>
                <a:spcPct val="100000"/>
              </a:lnSpc>
              <a:spcBef>
                <a:spcPts val="0"/>
              </a:spcBef>
              <a:spcAft>
                <a:spcPts val="0"/>
              </a:spcAft>
              <a:buNone/>
              <a:defRPr sz="1600">
                <a:solidFill>
                  <a:schemeClr val="lt1"/>
                </a:solidFill>
              </a:defRPr>
            </a:lvl2pPr>
            <a:lvl3pPr lvl="2">
              <a:lnSpc>
                <a:spcPct val="100000"/>
              </a:lnSpc>
              <a:spcBef>
                <a:spcPts val="0"/>
              </a:spcBef>
              <a:spcAft>
                <a:spcPts val="0"/>
              </a:spcAft>
              <a:buNone/>
              <a:defRPr sz="1600">
                <a:solidFill>
                  <a:schemeClr val="lt1"/>
                </a:solidFill>
              </a:defRPr>
            </a:lvl3pPr>
            <a:lvl4pPr lvl="3">
              <a:lnSpc>
                <a:spcPct val="100000"/>
              </a:lnSpc>
              <a:spcBef>
                <a:spcPts val="0"/>
              </a:spcBef>
              <a:spcAft>
                <a:spcPts val="0"/>
              </a:spcAft>
              <a:buNone/>
              <a:defRPr sz="1600">
                <a:solidFill>
                  <a:schemeClr val="lt1"/>
                </a:solidFill>
              </a:defRPr>
            </a:lvl4pPr>
            <a:lvl5pPr lvl="4">
              <a:lnSpc>
                <a:spcPct val="100000"/>
              </a:lnSpc>
              <a:spcBef>
                <a:spcPts val="0"/>
              </a:spcBef>
              <a:spcAft>
                <a:spcPts val="0"/>
              </a:spcAft>
              <a:buNone/>
              <a:defRPr sz="1600">
                <a:solidFill>
                  <a:schemeClr val="lt1"/>
                </a:solidFill>
              </a:defRPr>
            </a:lvl5pPr>
            <a:lvl6pPr lvl="5">
              <a:lnSpc>
                <a:spcPct val="100000"/>
              </a:lnSpc>
              <a:spcBef>
                <a:spcPts val="0"/>
              </a:spcBef>
              <a:spcAft>
                <a:spcPts val="0"/>
              </a:spcAft>
              <a:buNone/>
              <a:defRPr sz="1600">
                <a:solidFill>
                  <a:schemeClr val="lt1"/>
                </a:solidFill>
              </a:defRPr>
            </a:lvl6pPr>
            <a:lvl7pPr lvl="6">
              <a:lnSpc>
                <a:spcPct val="100000"/>
              </a:lnSpc>
              <a:spcBef>
                <a:spcPts val="0"/>
              </a:spcBef>
              <a:spcAft>
                <a:spcPts val="0"/>
              </a:spcAft>
              <a:buNone/>
              <a:defRPr sz="1600">
                <a:solidFill>
                  <a:schemeClr val="lt1"/>
                </a:solidFill>
              </a:defRPr>
            </a:lvl7pPr>
            <a:lvl8pPr lvl="7">
              <a:lnSpc>
                <a:spcPct val="100000"/>
              </a:lnSpc>
              <a:spcBef>
                <a:spcPts val="0"/>
              </a:spcBef>
              <a:spcAft>
                <a:spcPts val="0"/>
              </a:spcAft>
              <a:buNone/>
              <a:defRPr sz="1600">
                <a:solidFill>
                  <a:schemeClr val="lt1"/>
                </a:solidFill>
              </a:defRPr>
            </a:lvl8pPr>
            <a:lvl9pPr lvl="8">
              <a:lnSpc>
                <a:spcPct val="100000"/>
              </a:lnSpc>
              <a:spcBef>
                <a:spcPts val="0"/>
              </a:spcBef>
              <a:spcAft>
                <a:spcPts val="0"/>
              </a:spcAft>
              <a:buNone/>
              <a:defRPr sz="1600">
                <a:solidFill>
                  <a:schemeClr val="lt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CUSTOM_17">
    <p:spTree>
      <p:nvGrpSpPr>
        <p:cNvPr id="1" name="Shape 1219"/>
        <p:cNvGrpSpPr/>
        <p:nvPr/>
      </p:nvGrpSpPr>
      <p:grpSpPr>
        <a:xfrm>
          <a:off x="0" y="0"/>
          <a:ext cx="0" cy="0"/>
          <a:chOff x="0" y="0"/>
          <a:chExt cx="0" cy="0"/>
        </a:xfrm>
      </p:grpSpPr>
      <p:grpSp>
        <p:nvGrpSpPr>
          <p:cNvPr id="1220" name="Google Shape;1220;p21"/>
          <p:cNvGrpSpPr/>
          <p:nvPr/>
        </p:nvGrpSpPr>
        <p:grpSpPr>
          <a:xfrm>
            <a:off x="100500" y="-22387"/>
            <a:ext cx="9075517" cy="5188274"/>
            <a:chOff x="100500" y="-22387"/>
            <a:chExt cx="9075517" cy="5188274"/>
          </a:xfrm>
        </p:grpSpPr>
        <p:grpSp>
          <p:nvGrpSpPr>
            <p:cNvPr id="1221" name="Google Shape;1221;p21"/>
            <p:cNvGrpSpPr/>
            <p:nvPr/>
          </p:nvGrpSpPr>
          <p:grpSpPr>
            <a:xfrm>
              <a:off x="100500" y="100500"/>
              <a:ext cx="7824000" cy="4942500"/>
              <a:chOff x="100500" y="100500"/>
              <a:chExt cx="7824000" cy="4942500"/>
            </a:xfrm>
          </p:grpSpPr>
          <p:sp>
            <p:nvSpPr>
              <p:cNvPr id="1222" name="Google Shape;1222;p21"/>
              <p:cNvSpPr/>
              <p:nvPr/>
            </p:nvSpPr>
            <p:spPr>
              <a:xfrm>
                <a:off x="100500" y="100500"/>
                <a:ext cx="7824000" cy="4942500"/>
              </a:xfrm>
              <a:prstGeom prst="roundRect">
                <a:avLst>
                  <a:gd name="adj" fmla="val 3114"/>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3" name="Google Shape;1223;p21"/>
              <p:cNvGrpSpPr/>
              <p:nvPr/>
            </p:nvGrpSpPr>
            <p:grpSpPr>
              <a:xfrm>
                <a:off x="201900" y="202050"/>
                <a:ext cx="7622100" cy="4739400"/>
                <a:chOff x="201900" y="202050"/>
                <a:chExt cx="7622100" cy="4739400"/>
              </a:xfrm>
            </p:grpSpPr>
            <p:sp>
              <p:nvSpPr>
                <p:cNvPr id="1224" name="Google Shape;1224;p21"/>
                <p:cNvSpPr/>
                <p:nvPr/>
              </p:nvSpPr>
              <p:spPr>
                <a:xfrm>
                  <a:off x="201900" y="202050"/>
                  <a:ext cx="7622100" cy="4739400"/>
                </a:xfrm>
                <a:prstGeom prst="roundRect">
                  <a:avLst>
                    <a:gd name="adj" fmla="val 23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1"/>
                <p:cNvSpPr/>
                <p:nvPr/>
              </p:nvSpPr>
              <p:spPr>
                <a:xfrm>
                  <a:off x="303000" y="302550"/>
                  <a:ext cx="7419900" cy="4538400"/>
                </a:xfrm>
                <a:prstGeom prst="roundRect">
                  <a:avLst>
                    <a:gd name="adj" fmla="val 12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1"/>
                <p:cNvSpPr/>
                <p:nvPr/>
              </p:nvSpPr>
              <p:spPr>
                <a:xfrm>
                  <a:off x="403500" y="403050"/>
                  <a:ext cx="7218900" cy="4337400"/>
                </a:xfrm>
                <a:prstGeom prst="roundRect">
                  <a:avLst>
                    <a:gd name="adj" fmla="val 120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1"/>
                <p:cNvSpPr/>
                <p:nvPr/>
              </p:nvSpPr>
              <p:spPr>
                <a:xfrm>
                  <a:off x="403500" y="403050"/>
                  <a:ext cx="7218900" cy="1005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8" name="Google Shape;1228;p21"/>
            <p:cNvGrpSpPr/>
            <p:nvPr/>
          </p:nvGrpSpPr>
          <p:grpSpPr>
            <a:xfrm>
              <a:off x="8068746" y="-22387"/>
              <a:ext cx="1107271" cy="5188274"/>
              <a:chOff x="8068746" y="-22387"/>
              <a:chExt cx="1107271" cy="5188274"/>
            </a:xfrm>
          </p:grpSpPr>
          <p:grpSp>
            <p:nvGrpSpPr>
              <p:cNvPr id="1229" name="Google Shape;1229;p21"/>
              <p:cNvGrpSpPr/>
              <p:nvPr/>
            </p:nvGrpSpPr>
            <p:grpSpPr>
              <a:xfrm>
                <a:off x="8068746" y="-22387"/>
                <a:ext cx="1107271" cy="5188274"/>
                <a:chOff x="8068746" y="-22387"/>
                <a:chExt cx="1107271" cy="5188274"/>
              </a:xfrm>
            </p:grpSpPr>
            <p:grpSp>
              <p:nvGrpSpPr>
                <p:cNvPr id="1230" name="Google Shape;1230;p21"/>
                <p:cNvGrpSpPr/>
                <p:nvPr/>
              </p:nvGrpSpPr>
              <p:grpSpPr>
                <a:xfrm>
                  <a:off x="8467466" y="-22387"/>
                  <a:ext cx="708551" cy="5188274"/>
                  <a:chOff x="8467466" y="-22387"/>
                  <a:chExt cx="708551" cy="5188274"/>
                </a:xfrm>
              </p:grpSpPr>
              <p:grpSp>
                <p:nvGrpSpPr>
                  <p:cNvPr id="1231" name="Google Shape;1231;p21"/>
                  <p:cNvGrpSpPr/>
                  <p:nvPr/>
                </p:nvGrpSpPr>
                <p:grpSpPr>
                  <a:xfrm rot="10800000">
                    <a:off x="8467466" y="-22387"/>
                    <a:ext cx="708551" cy="1417688"/>
                    <a:chOff x="2132338" y="1275925"/>
                    <a:chExt cx="332575" cy="665425"/>
                  </a:xfrm>
                </p:grpSpPr>
                <p:sp>
                  <p:nvSpPr>
                    <p:cNvPr id="1232" name="Google Shape;1232;p21"/>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1"/>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1"/>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1"/>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1"/>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1"/>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1"/>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1"/>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1"/>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1"/>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1"/>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1"/>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1"/>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5" name="Google Shape;1245;p21"/>
                  <p:cNvGrpSpPr/>
                  <p:nvPr/>
                </p:nvGrpSpPr>
                <p:grpSpPr>
                  <a:xfrm flipH="1">
                    <a:off x="8467466" y="3748199"/>
                    <a:ext cx="708551" cy="1417688"/>
                    <a:chOff x="2132338" y="1275925"/>
                    <a:chExt cx="332575" cy="665425"/>
                  </a:xfrm>
                </p:grpSpPr>
                <p:sp>
                  <p:nvSpPr>
                    <p:cNvPr id="1246" name="Google Shape;1246;p21"/>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1"/>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1"/>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1"/>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1"/>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1"/>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1"/>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1"/>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1"/>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1"/>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1"/>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1"/>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1"/>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9" name="Google Shape;1259;p21"/>
                <p:cNvGrpSpPr/>
                <p:nvPr/>
              </p:nvGrpSpPr>
              <p:grpSpPr>
                <a:xfrm>
                  <a:off x="8068746" y="422958"/>
                  <a:ext cx="521992" cy="776192"/>
                  <a:chOff x="4131100" y="2430800"/>
                  <a:chExt cx="300930" cy="257871"/>
                </a:xfrm>
              </p:grpSpPr>
              <p:sp>
                <p:nvSpPr>
                  <p:cNvPr id="1260" name="Google Shape;1260;p21"/>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1"/>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1"/>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1"/>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1"/>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1"/>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1"/>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1"/>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1"/>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70" name="Google Shape;1270;p21"/>
              <p:cNvGrpSpPr/>
              <p:nvPr/>
            </p:nvGrpSpPr>
            <p:grpSpPr>
              <a:xfrm>
                <a:off x="8068746" y="3944350"/>
                <a:ext cx="522018" cy="776192"/>
                <a:chOff x="4131100" y="2430804"/>
                <a:chExt cx="300944" cy="257871"/>
              </a:xfrm>
            </p:grpSpPr>
            <p:sp>
              <p:nvSpPr>
                <p:cNvPr id="1271" name="Google Shape;1271;p21"/>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1"/>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1"/>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1"/>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1"/>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1"/>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1"/>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1"/>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1"/>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1"/>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281" name="Google Shape;1281;p21"/>
          <p:cNvSpPr txBox="1">
            <a:spLocks noGrp="1"/>
          </p:cNvSpPr>
          <p:nvPr>
            <p:ph type="body" idx="1"/>
          </p:nvPr>
        </p:nvSpPr>
        <p:spPr>
          <a:xfrm>
            <a:off x="720000" y="1401425"/>
            <a:ext cx="3113400" cy="3054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100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282" name="Google Shape;1282;p21"/>
          <p:cNvSpPr txBox="1">
            <a:spLocks noGrp="1"/>
          </p:cNvSpPr>
          <p:nvPr>
            <p:ph type="title"/>
          </p:nvPr>
        </p:nvSpPr>
        <p:spPr>
          <a:xfrm>
            <a:off x="720000" y="778450"/>
            <a:ext cx="6569700" cy="457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1283" name="Google Shape;1283;p21"/>
          <p:cNvSpPr>
            <a:spLocks noGrp="1"/>
          </p:cNvSpPr>
          <p:nvPr>
            <p:ph type="pic" idx="2"/>
          </p:nvPr>
        </p:nvSpPr>
        <p:spPr>
          <a:xfrm>
            <a:off x="4235797" y="1401430"/>
            <a:ext cx="3054000" cy="3054900"/>
          </a:xfrm>
          <a:prstGeom prst="roundRect">
            <a:avLst>
              <a:gd name="adj" fmla="val 2907"/>
            </a:avLst>
          </a:prstGeom>
          <a:noFill/>
          <a:ln w="9525" cap="flat" cmpd="sng">
            <a:solidFill>
              <a:schemeClr val="dk1"/>
            </a:solidFill>
            <a:prstDash val="solid"/>
            <a:round/>
            <a:headEnd type="none" w="sm" len="sm"/>
            <a:tailEnd type="none" w="sm" len="sm"/>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CUSTOM_10_1_1_1_1_1">
    <p:spTree>
      <p:nvGrpSpPr>
        <p:cNvPr id="1" name="Shape 1284"/>
        <p:cNvGrpSpPr/>
        <p:nvPr/>
      </p:nvGrpSpPr>
      <p:grpSpPr>
        <a:xfrm>
          <a:off x="0" y="0"/>
          <a:ext cx="0" cy="0"/>
          <a:chOff x="0" y="0"/>
          <a:chExt cx="0" cy="0"/>
        </a:xfrm>
      </p:grpSpPr>
      <p:grpSp>
        <p:nvGrpSpPr>
          <p:cNvPr id="1285" name="Google Shape;1285;p22"/>
          <p:cNvGrpSpPr/>
          <p:nvPr/>
        </p:nvGrpSpPr>
        <p:grpSpPr>
          <a:xfrm>
            <a:off x="100500" y="-22387"/>
            <a:ext cx="9075517" cy="5188274"/>
            <a:chOff x="100500" y="-22387"/>
            <a:chExt cx="9075517" cy="5188274"/>
          </a:xfrm>
        </p:grpSpPr>
        <p:grpSp>
          <p:nvGrpSpPr>
            <p:cNvPr id="1286" name="Google Shape;1286;p22"/>
            <p:cNvGrpSpPr/>
            <p:nvPr/>
          </p:nvGrpSpPr>
          <p:grpSpPr>
            <a:xfrm>
              <a:off x="100500" y="100500"/>
              <a:ext cx="7824000" cy="4942500"/>
              <a:chOff x="100500" y="100500"/>
              <a:chExt cx="7824000" cy="4942500"/>
            </a:xfrm>
          </p:grpSpPr>
          <p:sp>
            <p:nvSpPr>
              <p:cNvPr id="1287" name="Google Shape;1287;p22"/>
              <p:cNvSpPr/>
              <p:nvPr/>
            </p:nvSpPr>
            <p:spPr>
              <a:xfrm>
                <a:off x="100500" y="100500"/>
                <a:ext cx="7824000" cy="4942500"/>
              </a:xfrm>
              <a:prstGeom prst="roundRect">
                <a:avLst>
                  <a:gd name="adj" fmla="val 3114"/>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8" name="Google Shape;1288;p22"/>
              <p:cNvGrpSpPr/>
              <p:nvPr/>
            </p:nvGrpSpPr>
            <p:grpSpPr>
              <a:xfrm>
                <a:off x="201900" y="202050"/>
                <a:ext cx="7622100" cy="4739400"/>
                <a:chOff x="201900" y="202050"/>
                <a:chExt cx="7622100" cy="4739400"/>
              </a:xfrm>
            </p:grpSpPr>
            <p:sp>
              <p:nvSpPr>
                <p:cNvPr id="1289" name="Google Shape;1289;p22"/>
                <p:cNvSpPr/>
                <p:nvPr/>
              </p:nvSpPr>
              <p:spPr>
                <a:xfrm>
                  <a:off x="201900" y="202050"/>
                  <a:ext cx="7622100" cy="4739400"/>
                </a:xfrm>
                <a:prstGeom prst="roundRect">
                  <a:avLst>
                    <a:gd name="adj" fmla="val 23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2"/>
                <p:cNvSpPr/>
                <p:nvPr/>
              </p:nvSpPr>
              <p:spPr>
                <a:xfrm>
                  <a:off x="303000" y="302550"/>
                  <a:ext cx="7419900" cy="4538400"/>
                </a:xfrm>
                <a:prstGeom prst="roundRect">
                  <a:avLst>
                    <a:gd name="adj" fmla="val 12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2"/>
                <p:cNvSpPr/>
                <p:nvPr/>
              </p:nvSpPr>
              <p:spPr>
                <a:xfrm>
                  <a:off x="403500" y="403050"/>
                  <a:ext cx="7218900" cy="4337400"/>
                </a:xfrm>
                <a:prstGeom prst="roundRect">
                  <a:avLst>
                    <a:gd name="adj" fmla="val 120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2"/>
                <p:cNvSpPr/>
                <p:nvPr/>
              </p:nvSpPr>
              <p:spPr>
                <a:xfrm>
                  <a:off x="403500" y="403050"/>
                  <a:ext cx="7218900" cy="1005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93" name="Google Shape;1293;p22"/>
            <p:cNvGrpSpPr/>
            <p:nvPr/>
          </p:nvGrpSpPr>
          <p:grpSpPr>
            <a:xfrm>
              <a:off x="8068746" y="-22387"/>
              <a:ext cx="1107271" cy="5188274"/>
              <a:chOff x="8068746" y="-22387"/>
              <a:chExt cx="1107271" cy="5188274"/>
            </a:xfrm>
          </p:grpSpPr>
          <p:grpSp>
            <p:nvGrpSpPr>
              <p:cNvPr id="1294" name="Google Shape;1294;p22"/>
              <p:cNvGrpSpPr/>
              <p:nvPr/>
            </p:nvGrpSpPr>
            <p:grpSpPr>
              <a:xfrm>
                <a:off x="8068746" y="-22387"/>
                <a:ext cx="1107271" cy="5188274"/>
                <a:chOff x="8068746" y="-22387"/>
                <a:chExt cx="1107271" cy="5188274"/>
              </a:xfrm>
            </p:grpSpPr>
            <p:grpSp>
              <p:nvGrpSpPr>
                <p:cNvPr id="1295" name="Google Shape;1295;p22"/>
                <p:cNvGrpSpPr/>
                <p:nvPr/>
              </p:nvGrpSpPr>
              <p:grpSpPr>
                <a:xfrm>
                  <a:off x="8467466" y="-22387"/>
                  <a:ext cx="708551" cy="5188274"/>
                  <a:chOff x="8467466" y="-22387"/>
                  <a:chExt cx="708551" cy="5188274"/>
                </a:xfrm>
              </p:grpSpPr>
              <p:grpSp>
                <p:nvGrpSpPr>
                  <p:cNvPr id="1296" name="Google Shape;1296;p22"/>
                  <p:cNvGrpSpPr/>
                  <p:nvPr/>
                </p:nvGrpSpPr>
                <p:grpSpPr>
                  <a:xfrm rot="10800000">
                    <a:off x="8467466" y="-22387"/>
                    <a:ext cx="708551" cy="1417688"/>
                    <a:chOff x="2132338" y="1275925"/>
                    <a:chExt cx="332575" cy="665425"/>
                  </a:xfrm>
                </p:grpSpPr>
                <p:sp>
                  <p:nvSpPr>
                    <p:cNvPr id="1297" name="Google Shape;1297;p22"/>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2"/>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2"/>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2"/>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2"/>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2"/>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2"/>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2"/>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2"/>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2"/>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2"/>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2"/>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2"/>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0" name="Google Shape;1310;p22"/>
                  <p:cNvGrpSpPr/>
                  <p:nvPr/>
                </p:nvGrpSpPr>
                <p:grpSpPr>
                  <a:xfrm flipH="1">
                    <a:off x="8467466" y="3748199"/>
                    <a:ext cx="708551" cy="1417688"/>
                    <a:chOff x="2132338" y="1275925"/>
                    <a:chExt cx="332575" cy="665425"/>
                  </a:xfrm>
                </p:grpSpPr>
                <p:sp>
                  <p:nvSpPr>
                    <p:cNvPr id="1311" name="Google Shape;1311;p22"/>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2"/>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2"/>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2"/>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2"/>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2"/>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2"/>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2"/>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2"/>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2"/>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2"/>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2"/>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2"/>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24" name="Google Shape;1324;p22"/>
                <p:cNvGrpSpPr/>
                <p:nvPr/>
              </p:nvGrpSpPr>
              <p:grpSpPr>
                <a:xfrm>
                  <a:off x="8068746" y="422958"/>
                  <a:ext cx="521992" cy="776192"/>
                  <a:chOff x="4131100" y="2430800"/>
                  <a:chExt cx="300930" cy="257871"/>
                </a:xfrm>
              </p:grpSpPr>
              <p:sp>
                <p:nvSpPr>
                  <p:cNvPr id="1325" name="Google Shape;1325;p22"/>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2"/>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2"/>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2"/>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2"/>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2"/>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2"/>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2"/>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2"/>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2"/>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5" name="Google Shape;1335;p22"/>
              <p:cNvGrpSpPr/>
              <p:nvPr/>
            </p:nvGrpSpPr>
            <p:grpSpPr>
              <a:xfrm>
                <a:off x="8068746" y="3944350"/>
                <a:ext cx="522018" cy="776192"/>
                <a:chOff x="4131100" y="2430804"/>
                <a:chExt cx="300944" cy="257871"/>
              </a:xfrm>
            </p:grpSpPr>
            <p:sp>
              <p:nvSpPr>
                <p:cNvPr id="1336" name="Google Shape;1336;p22"/>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2"/>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2"/>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2"/>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2"/>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2"/>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2"/>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2"/>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2"/>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2"/>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346" name="Google Shape;1346;p22"/>
          <p:cNvSpPr txBox="1">
            <a:spLocks noGrp="1"/>
          </p:cNvSpPr>
          <p:nvPr>
            <p:ph type="subTitle" idx="1"/>
          </p:nvPr>
        </p:nvSpPr>
        <p:spPr>
          <a:xfrm>
            <a:off x="720200" y="2728675"/>
            <a:ext cx="3255300" cy="10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47" name="Google Shape;1347;p22"/>
          <p:cNvSpPr txBox="1">
            <a:spLocks noGrp="1"/>
          </p:cNvSpPr>
          <p:nvPr>
            <p:ph type="title"/>
          </p:nvPr>
        </p:nvSpPr>
        <p:spPr>
          <a:xfrm>
            <a:off x="720200" y="1554650"/>
            <a:ext cx="3255300" cy="1244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Fredoka One"/>
              <a:buNone/>
              <a:defRPr sz="2100"/>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1348" name="Google Shape;1348;p22"/>
          <p:cNvSpPr>
            <a:spLocks noGrp="1"/>
          </p:cNvSpPr>
          <p:nvPr>
            <p:ph type="pic" idx="2"/>
          </p:nvPr>
        </p:nvSpPr>
        <p:spPr>
          <a:xfrm>
            <a:off x="4235797" y="1086980"/>
            <a:ext cx="3054000" cy="3054900"/>
          </a:xfrm>
          <a:prstGeom prst="roundRect">
            <a:avLst>
              <a:gd name="adj" fmla="val 2907"/>
            </a:avLst>
          </a:prstGeom>
          <a:noFill/>
          <a:ln w="9525" cap="flat" cmpd="sng">
            <a:solidFill>
              <a:schemeClr val="dk1"/>
            </a:solidFill>
            <a:prstDash val="solid"/>
            <a:round/>
            <a:headEnd type="none" w="sm" len="sm"/>
            <a:tailEnd type="none" w="sm" len="sm"/>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CUSTOM_20">
    <p:spTree>
      <p:nvGrpSpPr>
        <p:cNvPr id="1" name="Shape 1349"/>
        <p:cNvGrpSpPr/>
        <p:nvPr/>
      </p:nvGrpSpPr>
      <p:grpSpPr>
        <a:xfrm>
          <a:off x="0" y="0"/>
          <a:ext cx="0" cy="0"/>
          <a:chOff x="0" y="0"/>
          <a:chExt cx="0" cy="0"/>
        </a:xfrm>
      </p:grpSpPr>
      <p:grpSp>
        <p:nvGrpSpPr>
          <p:cNvPr id="1350" name="Google Shape;1350;p23"/>
          <p:cNvGrpSpPr/>
          <p:nvPr/>
        </p:nvGrpSpPr>
        <p:grpSpPr>
          <a:xfrm>
            <a:off x="100500" y="-22387"/>
            <a:ext cx="9075517" cy="5188274"/>
            <a:chOff x="100500" y="-22387"/>
            <a:chExt cx="9075517" cy="5188274"/>
          </a:xfrm>
        </p:grpSpPr>
        <p:grpSp>
          <p:nvGrpSpPr>
            <p:cNvPr id="1351" name="Google Shape;1351;p23"/>
            <p:cNvGrpSpPr/>
            <p:nvPr/>
          </p:nvGrpSpPr>
          <p:grpSpPr>
            <a:xfrm>
              <a:off x="100500" y="100500"/>
              <a:ext cx="7824000" cy="4942500"/>
              <a:chOff x="100500" y="100500"/>
              <a:chExt cx="7824000" cy="4942500"/>
            </a:xfrm>
          </p:grpSpPr>
          <p:sp>
            <p:nvSpPr>
              <p:cNvPr id="1352" name="Google Shape;1352;p23"/>
              <p:cNvSpPr/>
              <p:nvPr/>
            </p:nvSpPr>
            <p:spPr>
              <a:xfrm>
                <a:off x="100500" y="100500"/>
                <a:ext cx="7824000" cy="4942500"/>
              </a:xfrm>
              <a:prstGeom prst="roundRect">
                <a:avLst>
                  <a:gd name="adj" fmla="val 3114"/>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23"/>
              <p:cNvGrpSpPr/>
              <p:nvPr/>
            </p:nvGrpSpPr>
            <p:grpSpPr>
              <a:xfrm>
                <a:off x="201900" y="202050"/>
                <a:ext cx="7622100" cy="4739400"/>
                <a:chOff x="201900" y="202050"/>
                <a:chExt cx="7622100" cy="4739400"/>
              </a:xfrm>
            </p:grpSpPr>
            <p:sp>
              <p:nvSpPr>
                <p:cNvPr id="1354" name="Google Shape;1354;p23"/>
                <p:cNvSpPr/>
                <p:nvPr/>
              </p:nvSpPr>
              <p:spPr>
                <a:xfrm>
                  <a:off x="201900" y="202050"/>
                  <a:ext cx="7622100" cy="4739400"/>
                </a:xfrm>
                <a:prstGeom prst="roundRect">
                  <a:avLst>
                    <a:gd name="adj" fmla="val 23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3"/>
                <p:cNvSpPr/>
                <p:nvPr/>
              </p:nvSpPr>
              <p:spPr>
                <a:xfrm>
                  <a:off x="303000" y="302550"/>
                  <a:ext cx="7419900" cy="4538400"/>
                </a:xfrm>
                <a:prstGeom prst="roundRect">
                  <a:avLst>
                    <a:gd name="adj" fmla="val 12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3"/>
                <p:cNvSpPr/>
                <p:nvPr/>
              </p:nvSpPr>
              <p:spPr>
                <a:xfrm>
                  <a:off x="403500" y="403050"/>
                  <a:ext cx="7218900" cy="4337400"/>
                </a:xfrm>
                <a:prstGeom prst="roundRect">
                  <a:avLst>
                    <a:gd name="adj" fmla="val 120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3"/>
                <p:cNvSpPr/>
                <p:nvPr/>
              </p:nvSpPr>
              <p:spPr>
                <a:xfrm>
                  <a:off x="403500" y="403050"/>
                  <a:ext cx="7218900" cy="1005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58" name="Google Shape;1358;p23"/>
            <p:cNvGrpSpPr/>
            <p:nvPr/>
          </p:nvGrpSpPr>
          <p:grpSpPr>
            <a:xfrm>
              <a:off x="8068746" y="-22387"/>
              <a:ext cx="1107271" cy="5188274"/>
              <a:chOff x="8068746" y="-22387"/>
              <a:chExt cx="1107271" cy="5188274"/>
            </a:xfrm>
          </p:grpSpPr>
          <p:grpSp>
            <p:nvGrpSpPr>
              <p:cNvPr id="1359" name="Google Shape;1359;p23"/>
              <p:cNvGrpSpPr/>
              <p:nvPr/>
            </p:nvGrpSpPr>
            <p:grpSpPr>
              <a:xfrm>
                <a:off x="8068746" y="-22387"/>
                <a:ext cx="1107271" cy="5188274"/>
                <a:chOff x="8068746" y="-22387"/>
                <a:chExt cx="1107271" cy="5188274"/>
              </a:xfrm>
            </p:grpSpPr>
            <p:grpSp>
              <p:nvGrpSpPr>
                <p:cNvPr id="1360" name="Google Shape;1360;p23"/>
                <p:cNvGrpSpPr/>
                <p:nvPr/>
              </p:nvGrpSpPr>
              <p:grpSpPr>
                <a:xfrm>
                  <a:off x="8467466" y="-22387"/>
                  <a:ext cx="708551" cy="5188274"/>
                  <a:chOff x="8467466" y="-22387"/>
                  <a:chExt cx="708551" cy="5188274"/>
                </a:xfrm>
              </p:grpSpPr>
              <p:grpSp>
                <p:nvGrpSpPr>
                  <p:cNvPr id="1361" name="Google Shape;1361;p23"/>
                  <p:cNvGrpSpPr/>
                  <p:nvPr/>
                </p:nvGrpSpPr>
                <p:grpSpPr>
                  <a:xfrm rot="10800000">
                    <a:off x="8467466" y="-22387"/>
                    <a:ext cx="708551" cy="1417688"/>
                    <a:chOff x="2132338" y="1275925"/>
                    <a:chExt cx="332575" cy="665425"/>
                  </a:xfrm>
                </p:grpSpPr>
                <p:sp>
                  <p:nvSpPr>
                    <p:cNvPr id="1362" name="Google Shape;1362;p23"/>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3"/>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5" name="Google Shape;1375;p23"/>
                  <p:cNvGrpSpPr/>
                  <p:nvPr/>
                </p:nvGrpSpPr>
                <p:grpSpPr>
                  <a:xfrm flipH="1">
                    <a:off x="8467466" y="3748199"/>
                    <a:ext cx="708551" cy="1417688"/>
                    <a:chOff x="2132338" y="1275925"/>
                    <a:chExt cx="332575" cy="665425"/>
                  </a:xfrm>
                </p:grpSpPr>
                <p:sp>
                  <p:nvSpPr>
                    <p:cNvPr id="1376" name="Google Shape;1376;p23"/>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89" name="Google Shape;1389;p23"/>
                <p:cNvGrpSpPr/>
                <p:nvPr/>
              </p:nvGrpSpPr>
              <p:grpSpPr>
                <a:xfrm>
                  <a:off x="8068746" y="422958"/>
                  <a:ext cx="521992" cy="776192"/>
                  <a:chOff x="4131100" y="2430800"/>
                  <a:chExt cx="300930" cy="257871"/>
                </a:xfrm>
              </p:grpSpPr>
              <p:sp>
                <p:nvSpPr>
                  <p:cNvPr id="1390" name="Google Shape;1390;p23"/>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3"/>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3"/>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00" name="Google Shape;1400;p23"/>
              <p:cNvGrpSpPr/>
              <p:nvPr/>
            </p:nvGrpSpPr>
            <p:grpSpPr>
              <a:xfrm>
                <a:off x="8068746" y="3944350"/>
                <a:ext cx="522018" cy="776192"/>
                <a:chOff x="4131100" y="2430804"/>
                <a:chExt cx="300944" cy="257871"/>
              </a:xfrm>
            </p:grpSpPr>
            <p:sp>
              <p:nvSpPr>
                <p:cNvPr id="1401" name="Google Shape;1401;p23"/>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3"/>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3"/>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3"/>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11" name="Google Shape;1411;p23"/>
          <p:cNvSpPr txBox="1">
            <a:spLocks noGrp="1"/>
          </p:cNvSpPr>
          <p:nvPr>
            <p:ph type="title"/>
          </p:nvPr>
        </p:nvSpPr>
        <p:spPr>
          <a:xfrm>
            <a:off x="720000" y="778450"/>
            <a:ext cx="6569700" cy="457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CUSTOM_12_3">
    <p:spTree>
      <p:nvGrpSpPr>
        <p:cNvPr id="1" name="Shape 1412"/>
        <p:cNvGrpSpPr/>
        <p:nvPr/>
      </p:nvGrpSpPr>
      <p:grpSpPr>
        <a:xfrm>
          <a:off x="0" y="0"/>
          <a:ext cx="0" cy="0"/>
          <a:chOff x="0" y="0"/>
          <a:chExt cx="0" cy="0"/>
        </a:xfrm>
      </p:grpSpPr>
      <p:grpSp>
        <p:nvGrpSpPr>
          <p:cNvPr id="1413" name="Google Shape;1413;p24"/>
          <p:cNvGrpSpPr/>
          <p:nvPr/>
        </p:nvGrpSpPr>
        <p:grpSpPr>
          <a:xfrm>
            <a:off x="100500" y="-22387"/>
            <a:ext cx="9075517" cy="5188274"/>
            <a:chOff x="100500" y="-22387"/>
            <a:chExt cx="9075517" cy="5188274"/>
          </a:xfrm>
        </p:grpSpPr>
        <p:grpSp>
          <p:nvGrpSpPr>
            <p:cNvPr id="1414" name="Google Shape;1414;p24"/>
            <p:cNvGrpSpPr/>
            <p:nvPr/>
          </p:nvGrpSpPr>
          <p:grpSpPr>
            <a:xfrm>
              <a:off x="100500" y="100500"/>
              <a:ext cx="7824000" cy="4942500"/>
              <a:chOff x="100500" y="100500"/>
              <a:chExt cx="7824000" cy="4942500"/>
            </a:xfrm>
          </p:grpSpPr>
          <p:sp>
            <p:nvSpPr>
              <p:cNvPr id="1415" name="Google Shape;1415;p24"/>
              <p:cNvSpPr/>
              <p:nvPr/>
            </p:nvSpPr>
            <p:spPr>
              <a:xfrm>
                <a:off x="100500" y="100500"/>
                <a:ext cx="7824000" cy="4942500"/>
              </a:xfrm>
              <a:prstGeom prst="roundRect">
                <a:avLst>
                  <a:gd name="adj" fmla="val 3114"/>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6" name="Google Shape;1416;p24"/>
              <p:cNvGrpSpPr/>
              <p:nvPr/>
            </p:nvGrpSpPr>
            <p:grpSpPr>
              <a:xfrm>
                <a:off x="201900" y="202050"/>
                <a:ext cx="7622100" cy="4739400"/>
                <a:chOff x="201900" y="202050"/>
                <a:chExt cx="7622100" cy="4739400"/>
              </a:xfrm>
            </p:grpSpPr>
            <p:sp>
              <p:nvSpPr>
                <p:cNvPr id="1417" name="Google Shape;1417;p24"/>
                <p:cNvSpPr/>
                <p:nvPr/>
              </p:nvSpPr>
              <p:spPr>
                <a:xfrm>
                  <a:off x="201900" y="202050"/>
                  <a:ext cx="7622100" cy="4739400"/>
                </a:xfrm>
                <a:prstGeom prst="roundRect">
                  <a:avLst>
                    <a:gd name="adj" fmla="val 23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4"/>
                <p:cNvSpPr/>
                <p:nvPr/>
              </p:nvSpPr>
              <p:spPr>
                <a:xfrm>
                  <a:off x="303000" y="302550"/>
                  <a:ext cx="7419900" cy="4538400"/>
                </a:xfrm>
                <a:prstGeom prst="roundRect">
                  <a:avLst>
                    <a:gd name="adj" fmla="val 12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4"/>
                <p:cNvSpPr/>
                <p:nvPr/>
              </p:nvSpPr>
              <p:spPr>
                <a:xfrm>
                  <a:off x="403500" y="403050"/>
                  <a:ext cx="7218900" cy="4337400"/>
                </a:xfrm>
                <a:prstGeom prst="roundRect">
                  <a:avLst>
                    <a:gd name="adj" fmla="val 120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4"/>
                <p:cNvSpPr/>
                <p:nvPr/>
              </p:nvSpPr>
              <p:spPr>
                <a:xfrm>
                  <a:off x="403500" y="403050"/>
                  <a:ext cx="7218900" cy="1005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21" name="Google Shape;1421;p24"/>
            <p:cNvGrpSpPr/>
            <p:nvPr/>
          </p:nvGrpSpPr>
          <p:grpSpPr>
            <a:xfrm>
              <a:off x="8068746" y="-22387"/>
              <a:ext cx="1107271" cy="5188274"/>
              <a:chOff x="8068746" y="-22387"/>
              <a:chExt cx="1107271" cy="5188274"/>
            </a:xfrm>
          </p:grpSpPr>
          <p:grpSp>
            <p:nvGrpSpPr>
              <p:cNvPr id="1422" name="Google Shape;1422;p24"/>
              <p:cNvGrpSpPr/>
              <p:nvPr/>
            </p:nvGrpSpPr>
            <p:grpSpPr>
              <a:xfrm>
                <a:off x="8068746" y="-22387"/>
                <a:ext cx="1107271" cy="5188274"/>
                <a:chOff x="8068746" y="-22387"/>
                <a:chExt cx="1107271" cy="5188274"/>
              </a:xfrm>
            </p:grpSpPr>
            <p:grpSp>
              <p:nvGrpSpPr>
                <p:cNvPr id="1423" name="Google Shape;1423;p24"/>
                <p:cNvGrpSpPr/>
                <p:nvPr/>
              </p:nvGrpSpPr>
              <p:grpSpPr>
                <a:xfrm>
                  <a:off x="8467466" y="-22387"/>
                  <a:ext cx="708551" cy="5188274"/>
                  <a:chOff x="8467466" y="-22387"/>
                  <a:chExt cx="708551" cy="5188274"/>
                </a:xfrm>
              </p:grpSpPr>
              <p:grpSp>
                <p:nvGrpSpPr>
                  <p:cNvPr id="1424" name="Google Shape;1424;p24"/>
                  <p:cNvGrpSpPr/>
                  <p:nvPr/>
                </p:nvGrpSpPr>
                <p:grpSpPr>
                  <a:xfrm rot="10800000">
                    <a:off x="8467466" y="-22387"/>
                    <a:ext cx="708551" cy="1417688"/>
                    <a:chOff x="2132338" y="1275925"/>
                    <a:chExt cx="332575" cy="665425"/>
                  </a:xfrm>
                </p:grpSpPr>
                <p:sp>
                  <p:nvSpPr>
                    <p:cNvPr id="1425" name="Google Shape;1425;p24"/>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4"/>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4"/>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4"/>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4"/>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4"/>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4"/>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4"/>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4"/>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4"/>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4"/>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4"/>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4"/>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8" name="Google Shape;1438;p24"/>
                  <p:cNvGrpSpPr/>
                  <p:nvPr/>
                </p:nvGrpSpPr>
                <p:grpSpPr>
                  <a:xfrm flipH="1">
                    <a:off x="8467466" y="3748199"/>
                    <a:ext cx="708551" cy="1417688"/>
                    <a:chOff x="2132338" y="1275925"/>
                    <a:chExt cx="332575" cy="665425"/>
                  </a:xfrm>
                </p:grpSpPr>
                <p:sp>
                  <p:nvSpPr>
                    <p:cNvPr id="1439" name="Google Shape;1439;p24"/>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4"/>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4"/>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4"/>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4"/>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4"/>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4"/>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4"/>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4"/>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4"/>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4"/>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4"/>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4"/>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2" name="Google Shape;1452;p24"/>
                <p:cNvGrpSpPr/>
                <p:nvPr/>
              </p:nvGrpSpPr>
              <p:grpSpPr>
                <a:xfrm>
                  <a:off x="8068746" y="422958"/>
                  <a:ext cx="521992" cy="776192"/>
                  <a:chOff x="4131100" y="2430800"/>
                  <a:chExt cx="300930" cy="257871"/>
                </a:xfrm>
              </p:grpSpPr>
              <p:sp>
                <p:nvSpPr>
                  <p:cNvPr id="1453" name="Google Shape;1453;p24"/>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4"/>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4"/>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4"/>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4"/>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4"/>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4"/>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3" name="Google Shape;1463;p24"/>
              <p:cNvGrpSpPr/>
              <p:nvPr/>
            </p:nvGrpSpPr>
            <p:grpSpPr>
              <a:xfrm>
                <a:off x="8068746" y="3944350"/>
                <a:ext cx="522018" cy="776192"/>
                <a:chOff x="4131100" y="2430804"/>
                <a:chExt cx="300944" cy="257871"/>
              </a:xfrm>
            </p:grpSpPr>
            <p:sp>
              <p:nvSpPr>
                <p:cNvPr id="1464" name="Google Shape;1464;p24"/>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4"/>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4"/>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4"/>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4"/>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4"/>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74" name="Google Shape;1474;p24"/>
          <p:cNvSpPr txBox="1">
            <a:spLocks noGrp="1"/>
          </p:cNvSpPr>
          <p:nvPr>
            <p:ph type="title"/>
          </p:nvPr>
        </p:nvSpPr>
        <p:spPr>
          <a:xfrm>
            <a:off x="722375" y="1582950"/>
            <a:ext cx="5022300" cy="972900"/>
          </a:xfrm>
          <a:prstGeom prst="rect">
            <a:avLst/>
          </a:prstGeom>
        </p:spPr>
        <p:txBody>
          <a:bodyPr spcFirstLastPara="1" wrap="square" lIns="91425" tIns="91425" rIns="91425" bIns="91425" anchor="b" anchorCtr="0">
            <a:noAutofit/>
          </a:bodyPr>
          <a:lstStyle>
            <a:lvl1pPr lvl="0" rtl="0">
              <a:spcBef>
                <a:spcPts val="0"/>
              </a:spcBef>
              <a:spcAft>
                <a:spcPts val="0"/>
              </a:spcAft>
              <a:buSzPts val="5000"/>
              <a:buNone/>
              <a:defRPr sz="4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475" name="Google Shape;1475;p24"/>
          <p:cNvSpPr txBox="1">
            <a:spLocks noGrp="1"/>
          </p:cNvSpPr>
          <p:nvPr>
            <p:ph type="subTitle" idx="1"/>
          </p:nvPr>
        </p:nvSpPr>
        <p:spPr>
          <a:xfrm>
            <a:off x="722375" y="2511399"/>
            <a:ext cx="5022300" cy="101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476" name="Google Shape;1476;p24"/>
          <p:cNvSpPr txBox="1"/>
          <p:nvPr/>
        </p:nvSpPr>
        <p:spPr>
          <a:xfrm>
            <a:off x="722375" y="3813975"/>
            <a:ext cx="5022300" cy="45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Encode Sans Medium"/>
                <a:ea typeface="Encode Sans Medium"/>
                <a:cs typeface="Encode Sans Medium"/>
                <a:sym typeface="Encode Sans Medium"/>
              </a:rPr>
              <a:t>CREDITS: This presentation template was created by </a:t>
            </a:r>
            <a:r>
              <a:rPr lang="en" sz="1200" b="1">
                <a:solidFill>
                  <a:schemeClr val="dk1"/>
                </a:solidFill>
                <a:uFill>
                  <a:noFill/>
                </a:uFill>
                <a:latin typeface="Encode Sans"/>
                <a:ea typeface="Encode Sans"/>
                <a:cs typeface="Encode Sans"/>
                <a:sym typeface="Encode Sans"/>
                <a:hlinkClick r:id="rId2">
                  <a:extLst>
                    <a:ext uri="{A12FA001-AC4F-418D-AE19-62706E023703}">
                      <ahyp:hlinkClr xmlns:ahyp="http://schemas.microsoft.com/office/drawing/2018/hyperlinkcolor" val="tx"/>
                    </a:ext>
                  </a:extLst>
                </a:hlinkClick>
              </a:rPr>
              <a:t>Slidesgo</a:t>
            </a:r>
            <a:r>
              <a:rPr lang="en" sz="1200">
                <a:solidFill>
                  <a:schemeClr val="dk1"/>
                </a:solidFill>
                <a:latin typeface="Encode Sans Medium"/>
                <a:ea typeface="Encode Sans Medium"/>
                <a:cs typeface="Encode Sans Medium"/>
                <a:sym typeface="Encode Sans Medium"/>
              </a:rPr>
              <a:t>, including icons by </a:t>
            </a:r>
            <a:r>
              <a:rPr lang="en" sz="1200" b="1">
                <a:solidFill>
                  <a:schemeClr val="dk1"/>
                </a:solidFill>
                <a:uFill>
                  <a:noFill/>
                </a:uFill>
                <a:latin typeface="Encode Sans"/>
                <a:ea typeface="Encode Sans"/>
                <a:cs typeface="Encode Sans"/>
                <a:sym typeface="Encode Sans"/>
                <a:hlinkClick r:id="rId3">
                  <a:extLst>
                    <a:ext uri="{A12FA001-AC4F-418D-AE19-62706E023703}">
                      <ahyp:hlinkClr xmlns:ahyp="http://schemas.microsoft.com/office/drawing/2018/hyperlinkcolor" val="tx"/>
                    </a:ext>
                  </a:extLst>
                </a:hlinkClick>
              </a:rPr>
              <a:t>Flaticon</a:t>
            </a:r>
            <a:r>
              <a:rPr lang="en" sz="1200">
                <a:solidFill>
                  <a:schemeClr val="dk1"/>
                </a:solidFill>
                <a:latin typeface="Encode Sans Medium"/>
                <a:ea typeface="Encode Sans Medium"/>
                <a:cs typeface="Encode Sans Medium"/>
                <a:sym typeface="Encode Sans Medium"/>
              </a:rPr>
              <a:t> and infographics &amp; images by </a:t>
            </a:r>
            <a:r>
              <a:rPr lang="en" sz="1200" b="1">
                <a:solidFill>
                  <a:schemeClr val="dk1"/>
                </a:solidFill>
                <a:uFill>
                  <a:noFill/>
                </a:uFill>
                <a:latin typeface="Encode Sans"/>
                <a:ea typeface="Encode Sans"/>
                <a:cs typeface="Encode Sans"/>
                <a:sym typeface="Encode Sans"/>
                <a:hlinkClick r:id="rId4">
                  <a:extLst>
                    <a:ext uri="{A12FA001-AC4F-418D-AE19-62706E023703}">
                      <ahyp:hlinkClr xmlns:ahyp="http://schemas.microsoft.com/office/drawing/2018/hyperlinkcolor" val="tx"/>
                    </a:ext>
                  </a:extLst>
                </a:hlinkClick>
              </a:rPr>
              <a:t>Freepik</a:t>
            </a:r>
            <a:endParaRPr sz="1200" b="1">
              <a:solidFill>
                <a:schemeClr val="dk1"/>
              </a:solidFill>
              <a:latin typeface="Encode Sans"/>
              <a:ea typeface="Encode Sans"/>
              <a:cs typeface="Encode Sans"/>
              <a:sym typeface="Encode Sa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1477"/>
        <p:cNvGrpSpPr/>
        <p:nvPr/>
      </p:nvGrpSpPr>
      <p:grpSpPr>
        <a:xfrm>
          <a:off x="0" y="0"/>
          <a:ext cx="0" cy="0"/>
          <a:chOff x="0" y="0"/>
          <a:chExt cx="0" cy="0"/>
        </a:xfrm>
      </p:grpSpPr>
      <p:grpSp>
        <p:nvGrpSpPr>
          <p:cNvPr id="1478" name="Google Shape;1478;p25"/>
          <p:cNvGrpSpPr/>
          <p:nvPr/>
        </p:nvGrpSpPr>
        <p:grpSpPr>
          <a:xfrm>
            <a:off x="100500" y="-22387"/>
            <a:ext cx="9075517" cy="5188274"/>
            <a:chOff x="100500" y="-22387"/>
            <a:chExt cx="9075517" cy="5188274"/>
          </a:xfrm>
        </p:grpSpPr>
        <p:grpSp>
          <p:nvGrpSpPr>
            <p:cNvPr id="1479" name="Google Shape;1479;p25"/>
            <p:cNvGrpSpPr/>
            <p:nvPr/>
          </p:nvGrpSpPr>
          <p:grpSpPr>
            <a:xfrm>
              <a:off x="100500" y="100500"/>
              <a:ext cx="7824000" cy="4942500"/>
              <a:chOff x="100500" y="100500"/>
              <a:chExt cx="7824000" cy="4942500"/>
            </a:xfrm>
          </p:grpSpPr>
          <p:sp>
            <p:nvSpPr>
              <p:cNvPr id="1480" name="Google Shape;1480;p25"/>
              <p:cNvSpPr/>
              <p:nvPr/>
            </p:nvSpPr>
            <p:spPr>
              <a:xfrm>
                <a:off x="100500" y="100500"/>
                <a:ext cx="7824000" cy="4942500"/>
              </a:xfrm>
              <a:prstGeom prst="roundRect">
                <a:avLst>
                  <a:gd name="adj" fmla="val 3114"/>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1" name="Google Shape;1481;p25"/>
              <p:cNvGrpSpPr/>
              <p:nvPr/>
            </p:nvGrpSpPr>
            <p:grpSpPr>
              <a:xfrm>
                <a:off x="201900" y="202050"/>
                <a:ext cx="7622100" cy="4739400"/>
                <a:chOff x="201900" y="202050"/>
                <a:chExt cx="7622100" cy="4739400"/>
              </a:xfrm>
            </p:grpSpPr>
            <p:sp>
              <p:nvSpPr>
                <p:cNvPr id="1482" name="Google Shape;1482;p25"/>
                <p:cNvSpPr/>
                <p:nvPr/>
              </p:nvSpPr>
              <p:spPr>
                <a:xfrm>
                  <a:off x="201900" y="202050"/>
                  <a:ext cx="7622100" cy="4739400"/>
                </a:xfrm>
                <a:prstGeom prst="roundRect">
                  <a:avLst>
                    <a:gd name="adj" fmla="val 23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5"/>
                <p:cNvSpPr/>
                <p:nvPr/>
              </p:nvSpPr>
              <p:spPr>
                <a:xfrm>
                  <a:off x="303000" y="302550"/>
                  <a:ext cx="7419900" cy="4538400"/>
                </a:xfrm>
                <a:prstGeom prst="roundRect">
                  <a:avLst>
                    <a:gd name="adj" fmla="val 12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5"/>
                <p:cNvSpPr/>
                <p:nvPr/>
              </p:nvSpPr>
              <p:spPr>
                <a:xfrm>
                  <a:off x="403500" y="403050"/>
                  <a:ext cx="7218900" cy="4337400"/>
                </a:xfrm>
                <a:prstGeom prst="roundRect">
                  <a:avLst>
                    <a:gd name="adj" fmla="val 120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5"/>
                <p:cNvSpPr/>
                <p:nvPr/>
              </p:nvSpPr>
              <p:spPr>
                <a:xfrm>
                  <a:off x="403500" y="403050"/>
                  <a:ext cx="7218900" cy="1005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6" name="Google Shape;1486;p25"/>
            <p:cNvGrpSpPr/>
            <p:nvPr/>
          </p:nvGrpSpPr>
          <p:grpSpPr>
            <a:xfrm>
              <a:off x="8068746" y="-22387"/>
              <a:ext cx="1107271" cy="5188274"/>
              <a:chOff x="8068746" y="-22387"/>
              <a:chExt cx="1107271" cy="5188274"/>
            </a:xfrm>
          </p:grpSpPr>
          <p:grpSp>
            <p:nvGrpSpPr>
              <p:cNvPr id="1487" name="Google Shape;1487;p25"/>
              <p:cNvGrpSpPr/>
              <p:nvPr/>
            </p:nvGrpSpPr>
            <p:grpSpPr>
              <a:xfrm>
                <a:off x="8068746" y="-22387"/>
                <a:ext cx="1107271" cy="5188274"/>
                <a:chOff x="8068746" y="-22387"/>
                <a:chExt cx="1107271" cy="5188274"/>
              </a:xfrm>
            </p:grpSpPr>
            <p:grpSp>
              <p:nvGrpSpPr>
                <p:cNvPr id="1488" name="Google Shape;1488;p25"/>
                <p:cNvGrpSpPr/>
                <p:nvPr/>
              </p:nvGrpSpPr>
              <p:grpSpPr>
                <a:xfrm>
                  <a:off x="8467466" y="-22387"/>
                  <a:ext cx="708551" cy="5188274"/>
                  <a:chOff x="8467466" y="-22387"/>
                  <a:chExt cx="708551" cy="5188274"/>
                </a:xfrm>
              </p:grpSpPr>
              <p:grpSp>
                <p:nvGrpSpPr>
                  <p:cNvPr id="1489" name="Google Shape;1489;p25"/>
                  <p:cNvGrpSpPr/>
                  <p:nvPr/>
                </p:nvGrpSpPr>
                <p:grpSpPr>
                  <a:xfrm rot="10800000">
                    <a:off x="8467466" y="-22387"/>
                    <a:ext cx="708551" cy="1417688"/>
                    <a:chOff x="2132338" y="1275925"/>
                    <a:chExt cx="332575" cy="665425"/>
                  </a:xfrm>
                </p:grpSpPr>
                <p:sp>
                  <p:nvSpPr>
                    <p:cNvPr id="1490" name="Google Shape;1490;p25"/>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5"/>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5"/>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5"/>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5"/>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5"/>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5"/>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5"/>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5"/>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5"/>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3" name="Google Shape;1503;p25"/>
                  <p:cNvGrpSpPr/>
                  <p:nvPr/>
                </p:nvGrpSpPr>
                <p:grpSpPr>
                  <a:xfrm flipH="1">
                    <a:off x="8467466" y="3748199"/>
                    <a:ext cx="708551" cy="1417688"/>
                    <a:chOff x="2132338" y="1275925"/>
                    <a:chExt cx="332575" cy="665425"/>
                  </a:xfrm>
                </p:grpSpPr>
                <p:sp>
                  <p:nvSpPr>
                    <p:cNvPr id="1504" name="Google Shape;1504;p25"/>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5"/>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5"/>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7" name="Google Shape;1517;p25"/>
                <p:cNvGrpSpPr/>
                <p:nvPr/>
              </p:nvGrpSpPr>
              <p:grpSpPr>
                <a:xfrm>
                  <a:off x="8068746" y="422958"/>
                  <a:ext cx="521992" cy="776192"/>
                  <a:chOff x="4131100" y="2430800"/>
                  <a:chExt cx="300930" cy="257871"/>
                </a:xfrm>
              </p:grpSpPr>
              <p:sp>
                <p:nvSpPr>
                  <p:cNvPr id="1518" name="Google Shape;1518;p25"/>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28" name="Google Shape;1528;p25"/>
              <p:cNvGrpSpPr/>
              <p:nvPr/>
            </p:nvGrpSpPr>
            <p:grpSpPr>
              <a:xfrm>
                <a:off x="8068746" y="3944350"/>
                <a:ext cx="522018" cy="776192"/>
                <a:chOff x="4131100" y="2430804"/>
                <a:chExt cx="300944" cy="257871"/>
              </a:xfrm>
            </p:grpSpPr>
            <p:sp>
              <p:nvSpPr>
                <p:cNvPr id="1529" name="Google Shape;1529;p25"/>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5"/>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5"/>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5"/>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5"/>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5"/>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39" name="Google Shape;1539;p25"/>
          <p:cNvGrpSpPr/>
          <p:nvPr/>
        </p:nvGrpSpPr>
        <p:grpSpPr>
          <a:xfrm>
            <a:off x="8280450" y="1473987"/>
            <a:ext cx="406500" cy="322800"/>
            <a:chOff x="8280450" y="1473987"/>
            <a:chExt cx="406500" cy="322800"/>
          </a:xfrm>
        </p:grpSpPr>
        <p:sp>
          <p:nvSpPr>
            <p:cNvPr id="1540" name="Google Shape;1540;p25">
              <a:hlinkClick r:id="" action="ppaction://noaction"/>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5">
              <a:hlinkClick r:id="" action="ppaction://noaction"/>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5">
              <a:hlinkClick r:id="" action="ppaction://noaction"/>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5">
              <a:hlinkClick r:id="" action="ppaction://noaction"/>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4" name="Google Shape;1544;p25"/>
          <p:cNvGrpSpPr/>
          <p:nvPr/>
        </p:nvGrpSpPr>
        <p:grpSpPr>
          <a:xfrm>
            <a:off x="8280450" y="3346713"/>
            <a:ext cx="406500" cy="322800"/>
            <a:chOff x="8280450" y="1473987"/>
            <a:chExt cx="406500" cy="322800"/>
          </a:xfrm>
        </p:grpSpPr>
        <p:sp>
          <p:nvSpPr>
            <p:cNvPr id="1545" name="Google Shape;1545;p25">
              <a:hlinkClick r:id="" action="ppaction://noaction"/>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5">
              <a:hlinkClick r:id="" action="ppaction://noaction"/>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5">
              <a:hlinkClick r:id="" action="ppaction://noaction"/>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5">
              <a:hlinkClick r:id="" action="ppaction://noaction"/>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9" name="Google Shape;1549;p25"/>
          <p:cNvGrpSpPr/>
          <p:nvPr/>
        </p:nvGrpSpPr>
        <p:grpSpPr>
          <a:xfrm>
            <a:off x="8065601" y="2153651"/>
            <a:ext cx="836197" cy="836197"/>
            <a:chOff x="8065601" y="2153651"/>
            <a:chExt cx="836197" cy="836197"/>
          </a:xfrm>
        </p:grpSpPr>
        <p:grpSp>
          <p:nvGrpSpPr>
            <p:cNvPr id="1550" name="Google Shape;1550;p25"/>
            <p:cNvGrpSpPr/>
            <p:nvPr/>
          </p:nvGrpSpPr>
          <p:grpSpPr>
            <a:xfrm>
              <a:off x="8065601" y="2153651"/>
              <a:ext cx="836197" cy="836197"/>
              <a:chOff x="1956755" y="2080370"/>
              <a:chExt cx="724106" cy="724106"/>
            </a:xfrm>
          </p:grpSpPr>
          <p:sp>
            <p:nvSpPr>
              <p:cNvPr id="1551" name="Google Shape;1551;p25"/>
              <p:cNvSpPr/>
              <p:nvPr/>
            </p:nvSpPr>
            <p:spPr>
              <a:xfrm>
                <a:off x="2118414" y="2080370"/>
                <a:ext cx="400804"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5"/>
              <p:cNvSpPr/>
              <p:nvPr/>
            </p:nvSpPr>
            <p:spPr>
              <a:xfrm>
                <a:off x="1956755" y="2240509"/>
                <a:ext cx="724106" cy="403829"/>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3" name="Google Shape;1553;p25"/>
            <p:cNvSpPr/>
            <p:nvPr/>
          </p:nvSpPr>
          <p:spPr>
            <a:xfrm>
              <a:off x="8316010" y="2209691"/>
              <a:ext cx="335268"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5"/>
            <p:cNvSpPr/>
            <p:nvPr/>
          </p:nvSpPr>
          <p:spPr>
            <a:xfrm>
              <a:off x="8121649" y="2404052"/>
              <a:ext cx="724106" cy="335268"/>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5">
              <a:hlinkClick r:id="" action="ppaction://hlinkshowjump?jump=nextslide"/>
            </p:cNvPr>
            <p:cNvSpPr/>
            <p:nvPr/>
          </p:nvSpPr>
          <p:spPr>
            <a:xfrm>
              <a:off x="8700842" y="2499287"/>
              <a:ext cx="91114" cy="133924"/>
            </a:xfrm>
            <a:custGeom>
              <a:avLst/>
              <a:gdLst/>
              <a:ahLst/>
              <a:cxnLst/>
              <a:rect l="l" t="t" r="r" b="b"/>
              <a:pathLst>
                <a:path w="796" h="1170" extrusionOk="0">
                  <a:moveTo>
                    <a:pt x="1" y="0"/>
                  </a:moveTo>
                  <a:lnTo>
                    <a:pt x="1" y="1169"/>
                  </a:lnTo>
                  <a:lnTo>
                    <a:pt x="796" y="5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5">
              <a:hlinkClick r:id="" action="ppaction://hlinkshowjump?jump=previousslide"/>
            </p:cNvPr>
            <p:cNvSpPr/>
            <p:nvPr/>
          </p:nvSpPr>
          <p:spPr>
            <a:xfrm>
              <a:off x="8179568" y="2499287"/>
              <a:ext cx="92488" cy="133924"/>
            </a:xfrm>
            <a:custGeom>
              <a:avLst/>
              <a:gdLst/>
              <a:ahLst/>
              <a:cxnLst/>
              <a:rect l="l" t="t" r="r" b="b"/>
              <a:pathLst>
                <a:path w="808" h="1170" extrusionOk="0">
                  <a:moveTo>
                    <a:pt x="807" y="0"/>
                  </a:moveTo>
                  <a:lnTo>
                    <a:pt x="0" y="579"/>
                  </a:lnTo>
                  <a:lnTo>
                    <a:pt x="807" y="1169"/>
                  </a:lnTo>
                  <a:lnTo>
                    <a:pt x="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5"/>
            <p:cNvSpPr/>
            <p:nvPr/>
          </p:nvSpPr>
          <p:spPr>
            <a:xfrm>
              <a:off x="8416749" y="2504724"/>
              <a:ext cx="133904" cy="133925"/>
            </a:xfrm>
            <a:custGeom>
              <a:avLst/>
              <a:gdLst/>
              <a:ahLst/>
              <a:cxnLst/>
              <a:rect l="l" t="t" r="r" b="b"/>
              <a:pathLst>
                <a:path w="1375" h="1375" extrusionOk="0">
                  <a:moveTo>
                    <a:pt x="688" y="1"/>
                  </a:moveTo>
                  <a:cubicBezTo>
                    <a:pt x="314" y="1"/>
                    <a:pt x="1" y="314"/>
                    <a:pt x="1" y="688"/>
                  </a:cubicBezTo>
                  <a:cubicBezTo>
                    <a:pt x="1" y="1073"/>
                    <a:pt x="314" y="1374"/>
                    <a:pt x="688" y="1374"/>
                  </a:cubicBezTo>
                  <a:cubicBezTo>
                    <a:pt x="1073" y="1374"/>
                    <a:pt x="1374" y="1073"/>
                    <a:pt x="1374" y="688"/>
                  </a:cubicBezTo>
                  <a:cubicBezTo>
                    <a:pt x="1374" y="314"/>
                    <a:pt x="1073"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8" name="Google Shape;1558;p25"/>
            <p:cNvGrpSpPr/>
            <p:nvPr/>
          </p:nvGrpSpPr>
          <p:grpSpPr>
            <a:xfrm>
              <a:off x="8411245" y="2263375"/>
              <a:ext cx="133810" cy="611129"/>
              <a:chOff x="2246360" y="2134049"/>
              <a:chExt cx="133810" cy="611129"/>
            </a:xfrm>
          </p:grpSpPr>
          <p:sp>
            <p:nvSpPr>
              <p:cNvPr id="1559" name="Google Shape;1559;p25"/>
              <p:cNvSpPr/>
              <p:nvPr/>
            </p:nvSpPr>
            <p:spPr>
              <a:xfrm>
                <a:off x="2246360" y="2134049"/>
                <a:ext cx="133810" cy="91229"/>
              </a:xfrm>
              <a:custGeom>
                <a:avLst/>
                <a:gdLst/>
                <a:ahLst/>
                <a:cxnLst/>
                <a:rect l="l" t="t" r="r" b="b"/>
                <a:pathLst>
                  <a:path w="1169" h="797" extrusionOk="0">
                    <a:moveTo>
                      <a:pt x="579" y="1"/>
                    </a:moveTo>
                    <a:lnTo>
                      <a:pt x="0" y="796"/>
                    </a:lnTo>
                    <a:lnTo>
                      <a:pt x="1169" y="796"/>
                    </a:lnTo>
                    <a:lnTo>
                      <a:pt x="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5"/>
              <p:cNvSpPr/>
              <p:nvPr/>
            </p:nvSpPr>
            <p:spPr>
              <a:xfrm>
                <a:off x="2246360" y="2654063"/>
                <a:ext cx="133810" cy="91114"/>
              </a:xfrm>
              <a:custGeom>
                <a:avLst/>
                <a:gdLst/>
                <a:ahLst/>
                <a:cxnLst/>
                <a:rect l="l" t="t" r="r" b="b"/>
                <a:pathLst>
                  <a:path w="1169" h="796" extrusionOk="0">
                    <a:moveTo>
                      <a:pt x="0" y="0"/>
                    </a:moveTo>
                    <a:lnTo>
                      <a:pt x="579" y="796"/>
                    </a:lnTo>
                    <a:lnTo>
                      <a:pt x="1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1561"/>
        <p:cNvGrpSpPr/>
        <p:nvPr/>
      </p:nvGrpSpPr>
      <p:grpSpPr>
        <a:xfrm>
          <a:off x="0" y="0"/>
          <a:ext cx="0" cy="0"/>
          <a:chOff x="0" y="0"/>
          <a:chExt cx="0" cy="0"/>
        </a:xfrm>
      </p:grpSpPr>
      <p:grpSp>
        <p:nvGrpSpPr>
          <p:cNvPr id="1562" name="Google Shape;1562;p26"/>
          <p:cNvGrpSpPr/>
          <p:nvPr/>
        </p:nvGrpSpPr>
        <p:grpSpPr>
          <a:xfrm>
            <a:off x="8068746" y="-22387"/>
            <a:ext cx="1107271" cy="5188274"/>
            <a:chOff x="8068746" y="-22387"/>
            <a:chExt cx="1107271" cy="5188274"/>
          </a:xfrm>
        </p:grpSpPr>
        <p:grpSp>
          <p:nvGrpSpPr>
            <p:cNvPr id="1563" name="Google Shape;1563;p26"/>
            <p:cNvGrpSpPr/>
            <p:nvPr/>
          </p:nvGrpSpPr>
          <p:grpSpPr>
            <a:xfrm>
              <a:off x="8068746" y="-22387"/>
              <a:ext cx="1107271" cy="5188274"/>
              <a:chOff x="8068746" y="-22387"/>
              <a:chExt cx="1107271" cy="5188274"/>
            </a:xfrm>
          </p:grpSpPr>
          <p:grpSp>
            <p:nvGrpSpPr>
              <p:cNvPr id="1564" name="Google Shape;1564;p26"/>
              <p:cNvGrpSpPr/>
              <p:nvPr/>
            </p:nvGrpSpPr>
            <p:grpSpPr>
              <a:xfrm>
                <a:off x="8467466" y="-22387"/>
                <a:ext cx="708551" cy="5188274"/>
                <a:chOff x="8467466" y="-22387"/>
                <a:chExt cx="708551" cy="5188274"/>
              </a:xfrm>
            </p:grpSpPr>
            <p:grpSp>
              <p:nvGrpSpPr>
                <p:cNvPr id="1565" name="Google Shape;1565;p26"/>
                <p:cNvGrpSpPr/>
                <p:nvPr/>
              </p:nvGrpSpPr>
              <p:grpSpPr>
                <a:xfrm rot="10800000">
                  <a:off x="8467466" y="-22387"/>
                  <a:ext cx="708551" cy="1417688"/>
                  <a:chOff x="2132338" y="1275925"/>
                  <a:chExt cx="332575" cy="665425"/>
                </a:xfrm>
              </p:grpSpPr>
              <p:sp>
                <p:nvSpPr>
                  <p:cNvPr id="1566" name="Google Shape;1566;p26"/>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6"/>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6"/>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6"/>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6"/>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6"/>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6"/>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6"/>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6"/>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6"/>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6"/>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9" name="Google Shape;1579;p26"/>
                <p:cNvGrpSpPr/>
                <p:nvPr/>
              </p:nvGrpSpPr>
              <p:grpSpPr>
                <a:xfrm flipH="1">
                  <a:off x="8467466" y="3748199"/>
                  <a:ext cx="708551" cy="1417688"/>
                  <a:chOff x="2132338" y="1275925"/>
                  <a:chExt cx="332575" cy="665425"/>
                </a:xfrm>
              </p:grpSpPr>
              <p:sp>
                <p:nvSpPr>
                  <p:cNvPr id="1580" name="Google Shape;1580;p26"/>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6"/>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6"/>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6"/>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6"/>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6"/>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6"/>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6"/>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6"/>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6"/>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6"/>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6"/>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6"/>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93" name="Google Shape;1593;p26"/>
              <p:cNvGrpSpPr/>
              <p:nvPr/>
            </p:nvGrpSpPr>
            <p:grpSpPr>
              <a:xfrm>
                <a:off x="8068746" y="422958"/>
                <a:ext cx="521992" cy="776192"/>
                <a:chOff x="4131100" y="2430800"/>
                <a:chExt cx="300930" cy="257871"/>
              </a:xfrm>
            </p:grpSpPr>
            <p:sp>
              <p:nvSpPr>
                <p:cNvPr id="1594" name="Google Shape;1594;p26"/>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6"/>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6"/>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6"/>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6"/>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6"/>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6"/>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6"/>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6"/>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6"/>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4" name="Google Shape;1604;p26"/>
            <p:cNvGrpSpPr/>
            <p:nvPr/>
          </p:nvGrpSpPr>
          <p:grpSpPr>
            <a:xfrm>
              <a:off x="8068746" y="3944350"/>
              <a:ext cx="522018" cy="776192"/>
              <a:chOff x="4131100" y="2430804"/>
              <a:chExt cx="300944" cy="257871"/>
            </a:xfrm>
          </p:grpSpPr>
          <p:sp>
            <p:nvSpPr>
              <p:cNvPr id="1605" name="Google Shape;1605;p26"/>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6"/>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6"/>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6"/>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6"/>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6"/>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6"/>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6"/>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6"/>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6"/>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5" name="Google Shape;1615;p26"/>
          <p:cNvGrpSpPr/>
          <p:nvPr/>
        </p:nvGrpSpPr>
        <p:grpSpPr>
          <a:xfrm>
            <a:off x="8280450" y="1473987"/>
            <a:ext cx="406500" cy="322800"/>
            <a:chOff x="8280450" y="1473987"/>
            <a:chExt cx="406500" cy="322800"/>
          </a:xfrm>
        </p:grpSpPr>
        <p:sp>
          <p:nvSpPr>
            <p:cNvPr id="1616" name="Google Shape;1616;p26">
              <a:hlinkClick r:id="" action="ppaction://noaction"/>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6">
              <a:hlinkClick r:id="" action="ppaction://noaction"/>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6">
              <a:hlinkClick r:id="" action="ppaction://noaction"/>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6">
              <a:hlinkClick r:id="" action="ppaction://noaction"/>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0" name="Google Shape;1620;p26"/>
          <p:cNvGrpSpPr/>
          <p:nvPr/>
        </p:nvGrpSpPr>
        <p:grpSpPr>
          <a:xfrm>
            <a:off x="8280450" y="3346713"/>
            <a:ext cx="406500" cy="322800"/>
            <a:chOff x="8280450" y="1473987"/>
            <a:chExt cx="406500" cy="322800"/>
          </a:xfrm>
        </p:grpSpPr>
        <p:sp>
          <p:nvSpPr>
            <p:cNvPr id="1621" name="Google Shape;1621;p26">
              <a:hlinkClick r:id="" action="ppaction://noaction"/>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6">
              <a:hlinkClick r:id="" action="ppaction://noaction"/>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6">
              <a:hlinkClick r:id="" action="ppaction://noaction"/>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6">
              <a:hlinkClick r:id="" action="ppaction://noaction"/>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5" name="Google Shape;1625;p26"/>
          <p:cNvGrpSpPr/>
          <p:nvPr/>
        </p:nvGrpSpPr>
        <p:grpSpPr>
          <a:xfrm>
            <a:off x="8065601" y="2153651"/>
            <a:ext cx="836197" cy="836197"/>
            <a:chOff x="8065601" y="2153651"/>
            <a:chExt cx="836197" cy="836197"/>
          </a:xfrm>
        </p:grpSpPr>
        <p:grpSp>
          <p:nvGrpSpPr>
            <p:cNvPr id="1626" name="Google Shape;1626;p26"/>
            <p:cNvGrpSpPr/>
            <p:nvPr/>
          </p:nvGrpSpPr>
          <p:grpSpPr>
            <a:xfrm>
              <a:off x="8065601" y="2153651"/>
              <a:ext cx="836197" cy="836197"/>
              <a:chOff x="1956755" y="2080370"/>
              <a:chExt cx="724106" cy="724106"/>
            </a:xfrm>
          </p:grpSpPr>
          <p:sp>
            <p:nvSpPr>
              <p:cNvPr id="1627" name="Google Shape;1627;p26"/>
              <p:cNvSpPr/>
              <p:nvPr/>
            </p:nvSpPr>
            <p:spPr>
              <a:xfrm>
                <a:off x="2118414" y="2080370"/>
                <a:ext cx="400804"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6"/>
              <p:cNvSpPr/>
              <p:nvPr/>
            </p:nvSpPr>
            <p:spPr>
              <a:xfrm>
                <a:off x="1956755" y="2240509"/>
                <a:ext cx="724106" cy="403829"/>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9" name="Google Shape;1629;p26"/>
            <p:cNvSpPr/>
            <p:nvPr/>
          </p:nvSpPr>
          <p:spPr>
            <a:xfrm>
              <a:off x="8316010" y="2209691"/>
              <a:ext cx="335268"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6"/>
            <p:cNvSpPr/>
            <p:nvPr/>
          </p:nvSpPr>
          <p:spPr>
            <a:xfrm>
              <a:off x="8121649" y="2404052"/>
              <a:ext cx="724106" cy="335268"/>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6">
              <a:hlinkClick r:id="" action="ppaction://hlinkshowjump?jump=nextslide"/>
            </p:cNvPr>
            <p:cNvSpPr/>
            <p:nvPr/>
          </p:nvSpPr>
          <p:spPr>
            <a:xfrm>
              <a:off x="8700842" y="2499287"/>
              <a:ext cx="91114" cy="133924"/>
            </a:xfrm>
            <a:custGeom>
              <a:avLst/>
              <a:gdLst/>
              <a:ahLst/>
              <a:cxnLst/>
              <a:rect l="l" t="t" r="r" b="b"/>
              <a:pathLst>
                <a:path w="796" h="1170" extrusionOk="0">
                  <a:moveTo>
                    <a:pt x="1" y="0"/>
                  </a:moveTo>
                  <a:lnTo>
                    <a:pt x="1" y="1169"/>
                  </a:lnTo>
                  <a:lnTo>
                    <a:pt x="796" y="5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6">
              <a:hlinkClick r:id="" action="ppaction://hlinkshowjump?jump=previousslide"/>
            </p:cNvPr>
            <p:cNvSpPr/>
            <p:nvPr/>
          </p:nvSpPr>
          <p:spPr>
            <a:xfrm>
              <a:off x="8179568" y="2499287"/>
              <a:ext cx="92488" cy="133924"/>
            </a:xfrm>
            <a:custGeom>
              <a:avLst/>
              <a:gdLst/>
              <a:ahLst/>
              <a:cxnLst/>
              <a:rect l="l" t="t" r="r" b="b"/>
              <a:pathLst>
                <a:path w="808" h="1170" extrusionOk="0">
                  <a:moveTo>
                    <a:pt x="807" y="0"/>
                  </a:moveTo>
                  <a:lnTo>
                    <a:pt x="0" y="579"/>
                  </a:lnTo>
                  <a:lnTo>
                    <a:pt x="807" y="1169"/>
                  </a:lnTo>
                  <a:lnTo>
                    <a:pt x="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6"/>
            <p:cNvSpPr/>
            <p:nvPr/>
          </p:nvSpPr>
          <p:spPr>
            <a:xfrm>
              <a:off x="8416749" y="2504724"/>
              <a:ext cx="133904" cy="133925"/>
            </a:xfrm>
            <a:custGeom>
              <a:avLst/>
              <a:gdLst/>
              <a:ahLst/>
              <a:cxnLst/>
              <a:rect l="l" t="t" r="r" b="b"/>
              <a:pathLst>
                <a:path w="1375" h="1375" extrusionOk="0">
                  <a:moveTo>
                    <a:pt x="688" y="1"/>
                  </a:moveTo>
                  <a:cubicBezTo>
                    <a:pt x="314" y="1"/>
                    <a:pt x="1" y="314"/>
                    <a:pt x="1" y="688"/>
                  </a:cubicBezTo>
                  <a:cubicBezTo>
                    <a:pt x="1" y="1073"/>
                    <a:pt x="314" y="1374"/>
                    <a:pt x="688" y="1374"/>
                  </a:cubicBezTo>
                  <a:cubicBezTo>
                    <a:pt x="1073" y="1374"/>
                    <a:pt x="1374" y="1073"/>
                    <a:pt x="1374" y="688"/>
                  </a:cubicBezTo>
                  <a:cubicBezTo>
                    <a:pt x="1374" y="314"/>
                    <a:pt x="1073"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4" name="Google Shape;1634;p26"/>
            <p:cNvGrpSpPr/>
            <p:nvPr/>
          </p:nvGrpSpPr>
          <p:grpSpPr>
            <a:xfrm>
              <a:off x="8411245" y="2263375"/>
              <a:ext cx="133810" cy="611129"/>
              <a:chOff x="2246360" y="2134049"/>
              <a:chExt cx="133810" cy="611129"/>
            </a:xfrm>
          </p:grpSpPr>
          <p:sp>
            <p:nvSpPr>
              <p:cNvPr id="1635" name="Google Shape;1635;p26"/>
              <p:cNvSpPr/>
              <p:nvPr/>
            </p:nvSpPr>
            <p:spPr>
              <a:xfrm>
                <a:off x="2246360" y="2134049"/>
                <a:ext cx="133810" cy="91229"/>
              </a:xfrm>
              <a:custGeom>
                <a:avLst/>
                <a:gdLst/>
                <a:ahLst/>
                <a:cxnLst/>
                <a:rect l="l" t="t" r="r" b="b"/>
                <a:pathLst>
                  <a:path w="1169" h="797" extrusionOk="0">
                    <a:moveTo>
                      <a:pt x="579" y="1"/>
                    </a:moveTo>
                    <a:lnTo>
                      <a:pt x="0" y="796"/>
                    </a:lnTo>
                    <a:lnTo>
                      <a:pt x="1169" y="796"/>
                    </a:lnTo>
                    <a:lnTo>
                      <a:pt x="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6"/>
              <p:cNvSpPr/>
              <p:nvPr/>
            </p:nvSpPr>
            <p:spPr>
              <a:xfrm>
                <a:off x="2246360" y="2654063"/>
                <a:ext cx="133810" cy="91114"/>
              </a:xfrm>
              <a:custGeom>
                <a:avLst/>
                <a:gdLst/>
                <a:ahLst/>
                <a:cxnLst/>
                <a:rect l="l" t="t" r="r" b="b"/>
                <a:pathLst>
                  <a:path w="1169" h="796" extrusionOk="0">
                    <a:moveTo>
                      <a:pt x="0" y="0"/>
                    </a:moveTo>
                    <a:lnTo>
                      <a:pt x="579" y="796"/>
                    </a:lnTo>
                    <a:lnTo>
                      <a:pt x="1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4029075" cy="5143500"/>
          </a:xfrm>
        </p:spPr>
        <p:txBody>
          <a:bodyPr/>
          <a:lstStyle/>
          <a:p>
            <a:endParaRPr lang="id-ID"/>
          </a:p>
        </p:txBody>
      </p:sp>
    </p:spTree>
    <p:extLst>
      <p:ext uri="{BB962C8B-B14F-4D97-AF65-F5344CB8AC3E}">
        <p14:creationId xmlns:p14="http://schemas.microsoft.com/office/powerpoint/2010/main" val="1190207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640"/>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p:cSld name="CUSTOM">
    <p:spTree>
      <p:nvGrpSpPr>
        <p:cNvPr id="1" name="Shape 1641"/>
        <p:cNvGrpSpPr/>
        <p:nvPr/>
      </p:nvGrpSpPr>
      <p:grpSpPr>
        <a:xfrm>
          <a:off x="0" y="0"/>
          <a:ext cx="0" cy="0"/>
          <a:chOff x="0" y="0"/>
          <a:chExt cx="0" cy="0"/>
        </a:xfrm>
      </p:grpSpPr>
      <p:sp>
        <p:nvSpPr>
          <p:cNvPr id="1642" name="Google Shape;1642;p29"/>
          <p:cNvSpPr txBox="1">
            <a:spLocks noGrp="1"/>
          </p:cNvSpPr>
          <p:nvPr>
            <p:ph type="title"/>
          </p:nvPr>
        </p:nvSpPr>
        <p:spPr>
          <a:xfrm>
            <a:off x="723450" y="511025"/>
            <a:ext cx="7697100" cy="482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a:solidFill>
                  <a:schemeClr val="lt1"/>
                </a:solidFill>
                <a:latin typeface="Arial"/>
                <a:ea typeface="Arial"/>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6"/>
        <p:cNvGrpSpPr/>
        <p:nvPr/>
      </p:nvGrpSpPr>
      <p:grpSpPr>
        <a:xfrm>
          <a:off x="0" y="0"/>
          <a:ext cx="0" cy="0"/>
          <a:chOff x="0" y="0"/>
          <a:chExt cx="0" cy="0"/>
        </a:xfrm>
      </p:grpSpPr>
      <p:grpSp>
        <p:nvGrpSpPr>
          <p:cNvPr id="137" name="Google Shape;137;p4"/>
          <p:cNvGrpSpPr/>
          <p:nvPr/>
        </p:nvGrpSpPr>
        <p:grpSpPr>
          <a:xfrm>
            <a:off x="100500" y="-22387"/>
            <a:ext cx="9075517" cy="5188274"/>
            <a:chOff x="100500" y="-22387"/>
            <a:chExt cx="9075517" cy="5188274"/>
          </a:xfrm>
        </p:grpSpPr>
        <p:grpSp>
          <p:nvGrpSpPr>
            <p:cNvPr id="138" name="Google Shape;138;p4"/>
            <p:cNvGrpSpPr/>
            <p:nvPr/>
          </p:nvGrpSpPr>
          <p:grpSpPr>
            <a:xfrm>
              <a:off x="100500" y="100500"/>
              <a:ext cx="7824000" cy="4942500"/>
              <a:chOff x="100500" y="100500"/>
              <a:chExt cx="7824000" cy="4942500"/>
            </a:xfrm>
          </p:grpSpPr>
          <p:sp>
            <p:nvSpPr>
              <p:cNvPr id="139" name="Google Shape;139;p4"/>
              <p:cNvSpPr/>
              <p:nvPr/>
            </p:nvSpPr>
            <p:spPr>
              <a:xfrm>
                <a:off x="100500" y="100500"/>
                <a:ext cx="7824000" cy="4942500"/>
              </a:xfrm>
              <a:prstGeom prst="roundRect">
                <a:avLst>
                  <a:gd name="adj" fmla="val 3114"/>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 name="Google Shape;140;p4"/>
              <p:cNvGrpSpPr/>
              <p:nvPr/>
            </p:nvGrpSpPr>
            <p:grpSpPr>
              <a:xfrm>
                <a:off x="201900" y="202050"/>
                <a:ext cx="7622100" cy="4739400"/>
                <a:chOff x="201900" y="202050"/>
                <a:chExt cx="7622100" cy="4739400"/>
              </a:xfrm>
            </p:grpSpPr>
            <p:sp>
              <p:nvSpPr>
                <p:cNvPr id="141" name="Google Shape;141;p4"/>
                <p:cNvSpPr/>
                <p:nvPr/>
              </p:nvSpPr>
              <p:spPr>
                <a:xfrm>
                  <a:off x="201900" y="202050"/>
                  <a:ext cx="7622100" cy="4739400"/>
                </a:xfrm>
                <a:prstGeom prst="roundRect">
                  <a:avLst>
                    <a:gd name="adj" fmla="val 23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303000" y="302550"/>
                  <a:ext cx="7419900" cy="4538400"/>
                </a:xfrm>
                <a:prstGeom prst="roundRect">
                  <a:avLst>
                    <a:gd name="adj" fmla="val 12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403500" y="403050"/>
                  <a:ext cx="7218900" cy="4337400"/>
                </a:xfrm>
                <a:prstGeom prst="roundRect">
                  <a:avLst>
                    <a:gd name="adj" fmla="val 120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403500" y="403050"/>
                  <a:ext cx="7218900" cy="1005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 name="Google Shape;145;p4"/>
            <p:cNvGrpSpPr/>
            <p:nvPr/>
          </p:nvGrpSpPr>
          <p:grpSpPr>
            <a:xfrm>
              <a:off x="8068746" y="-22387"/>
              <a:ext cx="1107271" cy="5188274"/>
              <a:chOff x="8068746" y="-22387"/>
              <a:chExt cx="1107271" cy="5188274"/>
            </a:xfrm>
          </p:grpSpPr>
          <p:grpSp>
            <p:nvGrpSpPr>
              <p:cNvPr id="146" name="Google Shape;146;p4"/>
              <p:cNvGrpSpPr/>
              <p:nvPr/>
            </p:nvGrpSpPr>
            <p:grpSpPr>
              <a:xfrm>
                <a:off x="8068746" y="-22387"/>
                <a:ext cx="1107271" cy="5188274"/>
                <a:chOff x="8068746" y="-22387"/>
                <a:chExt cx="1107271" cy="5188274"/>
              </a:xfrm>
            </p:grpSpPr>
            <p:grpSp>
              <p:nvGrpSpPr>
                <p:cNvPr id="147" name="Google Shape;147;p4"/>
                <p:cNvGrpSpPr/>
                <p:nvPr/>
              </p:nvGrpSpPr>
              <p:grpSpPr>
                <a:xfrm>
                  <a:off x="8467466" y="-22387"/>
                  <a:ext cx="708551" cy="5188274"/>
                  <a:chOff x="8467466" y="-22387"/>
                  <a:chExt cx="708551" cy="5188274"/>
                </a:xfrm>
              </p:grpSpPr>
              <p:grpSp>
                <p:nvGrpSpPr>
                  <p:cNvPr id="148" name="Google Shape;148;p4"/>
                  <p:cNvGrpSpPr/>
                  <p:nvPr/>
                </p:nvGrpSpPr>
                <p:grpSpPr>
                  <a:xfrm rot="10800000">
                    <a:off x="8467466" y="-22387"/>
                    <a:ext cx="708551" cy="1417688"/>
                    <a:chOff x="2132338" y="1275925"/>
                    <a:chExt cx="332575" cy="665425"/>
                  </a:xfrm>
                </p:grpSpPr>
                <p:sp>
                  <p:nvSpPr>
                    <p:cNvPr id="149" name="Google Shape;149;p4"/>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4"/>
                  <p:cNvGrpSpPr/>
                  <p:nvPr/>
                </p:nvGrpSpPr>
                <p:grpSpPr>
                  <a:xfrm flipH="1">
                    <a:off x="8467466" y="3748199"/>
                    <a:ext cx="708551" cy="1417688"/>
                    <a:chOff x="2132338" y="1275925"/>
                    <a:chExt cx="332575" cy="665425"/>
                  </a:xfrm>
                </p:grpSpPr>
                <p:sp>
                  <p:nvSpPr>
                    <p:cNvPr id="163" name="Google Shape;163;p4"/>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6" name="Google Shape;176;p4"/>
                <p:cNvGrpSpPr/>
                <p:nvPr/>
              </p:nvGrpSpPr>
              <p:grpSpPr>
                <a:xfrm>
                  <a:off x="8068746" y="422958"/>
                  <a:ext cx="521992" cy="776192"/>
                  <a:chOff x="4131100" y="2430800"/>
                  <a:chExt cx="300930" cy="257871"/>
                </a:xfrm>
              </p:grpSpPr>
              <p:sp>
                <p:nvSpPr>
                  <p:cNvPr id="177" name="Google Shape;177;p4"/>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7" name="Google Shape;187;p4"/>
              <p:cNvGrpSpPr/>
              <p:nvPr/>
            </p:nvGrpSpPr>
            <p:grpSpPr>
              <a:xfrm>
                <a:off x="8068746" y="3944350"/>
                <a:ext cx="522018" cy="776192"/>
                <a:chOff x="4131100" y="2430804"/>
                <a:chExt cx="300944" cy="257871"/>
              </a:xfrm>
            </p:grpSpPr>
            <p:sp>
              <p:nvSpPr>
                <p:cNvPr id="188" name="Google Shape;188;p4"/>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98" name="Google Shape;198;p4"/>
          <p:cNvSpPr txBox="1">
            <a:spLocks noGrp="1"/>
          </p:cNvSpPr>
          <p:nvPr>
            <p:ph type="title"/>
          </p:nvPr>
        </p:nvSpPr>
        <p:spPr>
          <a:xfrm>
            <a:off x="720000" y="778450"/>
            <a:ext cx="6569700" cy="8184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2400"/>
              <a:buNone/>
              <a:defRPr sz="2400"/>
            </a:lvl1pPr>
            <a:lvl2pPr lvl="1" algn="ctr" rtl="0">
              <a:spcBef>
                <a:spcPts val="0"/>
              </a:spcBef>
              <a:spcAft>
                <a:spcPts val="0"/>
              </a:spcAft>
              <a:buClr>
                <a:schemeClr val="dk1"/>
              </a:buClr>
              <a:buSzPts val="2400"/>
              <a:buNone/>
              <a:defRPr>
                <a:solidFill>
                  <a:schemeClr val="dk1"/>
                </a:solidFill>
              </a:defRPr>
            </a:lvl2pPr>
            <a:lvl3pPr lvl="2" algn="ctr" rtl="0">
              <a:spcBef>
                <a:spcPts val="0"/>
              </a:spcBef>
              <a:spcAft>
                <a:spcPts val="0"/>
              </a:spcAft>
              <a:buClr>
                <a:schemeClr val="dk1"/>
              </a:buClr>
              <a:buSzPts val="2400"/>
              <a:buNone/>
              <a:defRPr>
                <a:solidFill>
                  <a:schemeClr val="dk1"/>
                </a:solidFill>
              </a:defRPr>
            </a:lvl3pPr>
            <a:lvl4pPr lvl="3" algn="ctr" rtl="0">
              <a:spcBef>
                <a:spcPts val="0"/>
              </a:spcBef>
              <a:spcAft>
                <a:spcPts val="0"/>
              </a:spcAft>
              <a:buClr>
                <a:schemeClr val="dk1"/>
              </a:buClr>
              <a:buSzPts val="2400"/>
              <a:buNone/>
              <a:defRPr>
                <a:solidFill>
                  <a:schemeClr val="dk1"/>
                </a:solidFill>
              </a:defRPr>
            </a:lvl4pPr>
            <a:lvl5pPr lvl="4" algn="ctr" rtl="0">
              <a:spcBef>
                <a:spcPts val="0"/>
              </a:spcBef>
              <a:spcAft>
                <a:spcPts val="0"/>
              </a:spcAft>
              <a:buClr>
                <a:schemeClr val="dk1"/>
              </a:buClr>
              <a:buSzPts val="2400"/>
              <a:buNone/>
              <a:defRPr>
                <a:solidFill>
                  <a:schemeClr val="dk1"/>
                </a:solidFill>
              </a:defRPr>
            </a:lvl5pPr>
            <a:lvl6pPr lvl="5" algn="ctr" rtl="0">
              <a:spcBef>
                <a:spcPts val="0"/>
              </a:spcBef>
              <a:spcAft>
                <a:spcPts val="0"/>
              </a:spcAft>
              <a:buClr>
                <a:schemeClr val="dk1"/>
              </a:buClr>
              <a:buSzPts val="2400"/>
              <a:buNone/>
              <a:defRPr>
                <a:solidFill>
                  <a:schemeClr val="dk1"/>
                </a:solidFill>
              </a:defRPr>
            </a:lvl6pPr>
            <a:lvl7pPr lvl="6" algn="ctr" rtl="0">
              <a:spcBef>
                <a:spcPts val="0"/>
              </a:spcBef>
              <a:spcAft>
                <a:spcPts val="0"/>
              </a:spcAft>
              <a:buClr>
                <a:schemeClr val="dk1"/>
              </a:buClr>
              <a:buSzPts val="2400"/>
              <a:buNone/>
              <a:defRPr>
                <a:solidFill>
                  <a:schemeClr val="dk1"/>
                </a:solidFill>
              </a:defRPr>
            </a:lvl7pPr>
            <a:lvl8pPr lvl="7" algn="ctr" rtl="0">
              <a:spcBef>
                <a:spcPts val="0"/>
              </a:spcBef>
              <a:spcAft>
                <a:spcPts val="0"/>
              </a:spcAft>
              <a:buClr>
                <a:schemeClr val="dk1"/>
              </a:buClr>
              <a:buSzPts val="2400"/>
              <a:buNone/>
              <a:defRPr>
                <a:solidFill>
                  <a:schemeClr val="dk1"/>
                </a:solidFill>
              </a:defRPr>
            </a:lvl8pPr>
            <a:lvl9pPr lvl="8" algn="ctr" rtl="0">
              <a:spcBef>
                <a:spcPts val="0"/>
              </a:spcBef>
              <a:spcAft>
                <a:spcPts val="0"/>
              </a:spcAft>
              <a:buClr>
                <a:schemeClr val="dk1"/>
              </a:buClr>
              <a:buSzPts val="2400"/>
              <a:buNone/>
              <a:defRPr>
                <a:solidFill>
                  <a:schemeClr val="dk1"/>
                </a:solidFill>
              </a:defRPr>
            </a:lvl9pPr>
          </a:lstStyle>
          <a:p>
            <a:endParaRPr/>
          </a:p>
        </p:txBody>
      </p:sp>
      <p:sp>
        <p:nvSpPr>
          <p:cNvPr id="199" name="Google Shape;199;p4"/>
          <p:cNvSpPr txBox="1">
            <a:spLocks noGrp="1"/>
          </p:cNvSpPr>
          <p:nvPr>
            <p:ph type="body" idx="1"/>
          </p:nvPr>
        </p:nvSpPr>
        <p:spPr>
          <a:xfrm>
            <a:off x="720000" y="1828800"/>
            <a:ext cx="2236200" cy="27798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Char char="●"/>
              <a:defRPr/>
            </a:lvl1pPr>
            <a:lvl2pPr marL="914400" lvl="1" indent="-317500">
              <a:lnSpc>
                <a:spcPct val="100000"/>
              </a:lnSpc>
              <a:spcBef>
                <a:spcPts val="1000"/>
              </a:spcBef>
              <a:spcAft>
                <a:spcPts val="0"/>
              </a:spcAft>
              <a:buSzPts val="1400"/>
              <a:buFont typeface="Roboto Condensed Light"/>
              <a:buChar char="○"/>
              <a:defRPr/>
            </a:lvl2pPr>
            <a:lvl3pPr marL="1371600" lvl="2" indent="-317500">
              <a:lnSpc>
                <a:spcPct val="100000"/>
              </a:lnSpc>
              <a:spcBef>
                <a:spcPts val="0"/>
              </a:spcBef>
              <a:spcAft>
                <a:spcPts val="0"/>
              </a:spcAft>
              <a:buSzPts val="1400"/>
              <a:buFont typeface="Roboto Condensed Light"/>
              <a:buChar char="■"/>
              <a:defRPr/>
            </a:lvl3pPr>
            <a:lvl4pPr marL="1828800" lvl="3" indent="-317500">
              <a:lnSpc>
                <a:spcPct val="100000"/>
              </a:lnSpc>
              <a:spcBef>
                <a:spcPts val="0"/>
              </a:spcBef>
              <a:spcAft>
                <a:spcPts val="0"/>
              </a:spcAft>
              <a:buSzPts val="1400"/>
              <a:buFont typeface="Roboto Condensed Light"/>
              <a:buChar char="●"/>
              <a:defRPr/>
            </a:lvl4pPr>
            <a:lvl5pPr marL="2286000" lvl="4" indent="-317500">
              <a:lnSpc>
                <a:spcPct val="100000"/>
              </a:lnSpc>
              <a:spcBef>
                <a:spcPts val="0"/>
              </a:spcBef>
              <a:spcAft>
                <a:spcPts val="0"/>
              </a:spcAft>
              <a:buSzPts val="1400"/>
              <a:buFont typeface="Roboto Condensed Light"/>
              <a:buChar char="○"/>
              <a:defRPr/>
            </a:lvl5pPr>
            <a:lvl6pPr marL="2743200" lvl="5" indent="-317500">
              <a:lnSpc>
                <a:spcPct val="100000"/>
              </a:lnSpc>
              <a:spcBef>
                <a:spcPts val="0"/>
              </a:spcBef>
              <a:spcAft>
                <a:spcPts val="0"/>
              </a:spcAft>
              <a:buSzPts val="1400"/>
              <a:buFont typeface="Roboto Condensed Light"/>
              <a:buChar char="■"/>
              <a:defRPr/>
            </a:lvl6pPr>
            <a:lvl7pPr marL="3200400" lvl="6" indent="-317500">
              <a:lnSpc>
                <a:spcPct val="100000"/>
              </a:lnSpc>
              <a:spcBef>
                <a:spcPts val="0"/>
              </a:spcBef>
              <a:spcAft>
                <a:spcPts val="0"/>
              </a:spcAft>
              <a:buSzPts val="1400"/>
              <a:buFont typeface="Roboto Condensed Light"/>
              <a:buChar char="●"/>
              <a:defRPr/>
            </a:lvl7pPr>
            <a:lvl8pPr marL="3657600" lvl="7" indent="-317500">
              <a:lnSpc>
                <a:spcPct val="100000"/>
              </a:lnSpc>
              <a:spcBef>
                <a:spcPts val="0"/>
              </a:spcBef>
              <a:spcAft>
                <a:spcPts val="0"/>
              </a:spcAft>
              <a:buSzPts val="1400"/>
              <a:buFont typeface="Roboto Condensed Light"/>
              <a:buChar char="○"/>
              <a:defRPr/>
            </a:lvl8pPr>
            <a:lvl9pPr marL="4114800" lvl="8" indent="-317500">
              <a:lnSpc>
                <a:spcPct val="100000"/>
              </a:lnSpc>
              <a:spcBef>
                <a:spcPts val="0"/>
              </a:spcBef>
              <a:spcAft>
                <a:spcPts val="0"/>
              </a:spcAft>
              <a:buSzPts val="1400"/>
              <a:buFont typeface="Roboto Condensed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0"/>
        <p:cNvGrpSpPr/>
        <p:nvPr/>
      </p:nvGrpSpPr>
      <p:grpSpPr>
        <a:xfrm>
          <a:off x="0" y="0"/>
          <a:ext cx="0" cy="0"/>
          <a:chOff x="0" y="0"/>
          <a:chExt cx="0" cy="0"/>
        </a:xfrm>
      </p:grpSpPr>
      <p:grpSp>
        <p:nvGrpSpPr>
          <p:cNvPr id="201" name="Google Shape;201;p5"/>
          <p:cNvGrpSpPr/>
          <p:nvPr/>
        </p:nvGrpSpPr>
        <p:grpSpPr>
          <a:xfrm>
            <a:off x="100500" y="-22387"/>
            <a:ext cx="9075517" cy="5188274"/>
            <a:chOff x="100500" y="-22387"/>
            <a:chExt cx="9075517" cy="5188274"/>
          </a:xfrm>
        </p:grpSpPr>
        <p:grpSp>
          <p:nvGrpSpPr>
            <p:cNvPr id="202" name="Google Shape;202;p5"/>
            <p:cNvGrpSpPr/>
            <p:nvPr/>
          </p:nvGrpSpPr>
          <p:grpSpPr>
            <a:xfrm>
              <a:off x="100500" y="100500"/>
              <a:ext cx="7824000" cy="4942500"/>
              <a:chOff x="100500" y="100500"/>
              <a:chExt cx="7824000" cy="4942500"/>
            </a:xfrm>
          </p:grpSpPr>
          <p:sp>
            <p:nvSpPr>
              <p:cNvPr id="203" name="Google Shape;203;p5"/>
              <p:cNvSpPr/>
              <p:nvPr/>
            </p:nvSpPr>
            <p:spPr>
              <a:xfrm>
                <a:off x="100500" y="100500"/>
                <a:ext cx="7824000" cy="4942500"/>
              </a:xfrm>
              <a:prstGeom prst="roundRect">
                <a:avLst>
                  <a:gd name="adj" fmla="val 3114"/>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 name="Google Shape;204;p5"/>
              <p:cNvGrpSpPr/>
              <p:nvPr/>
            </p:nvGrpSpPr>
            <p:grpSpPr>
              <a:xfrm>
                <a:off x="201900" y="202050"/>
                <a:ext cx="7622100" cy="4739400"/>
                <a:chOff x="201900" y="202050"/>
                <a:chExt cx="7622100" cy="4739400"/>
              </a:xfrm>
            </p:grpSpPr>
            <p:sp>
              <p:nvSpPr>
                <p:cNvPr id="205" name="Google Shape;205;p5"/>
                <p:cNvSpPr/>
                <p:nvPr/>
              </p:nvSpPr>
              <p:spPr>
                <a:xfrm>
                  <a:off x="201900" y="202050"/>
                  <a:ext cx="7622100" cy="4739400"/>
                </a:xfrm>
                <a:prstGeom prst="roundRect">
                  <a:avLst>
                    <a:gd name="adj" fmla="val 23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303000" y="302550"/>
                  <a:ext cx="7419900" cy="4538400"/>
                </a:xfrm>
                <a:prstGeom prst="roundRect">
                  <a:avLst>
                    <a:gd name="adj" fmla="val 12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403500" y="403050"/>
                  <a:ext cx="7218900" cy="4337400"/>
                </a:xfrm>
                <a:prstGeom prst="roundRect">
                  <a:avLst>
                    <a:gd name="adj" fmla="val 120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403500" y="403050"/>
                  <a:ext cx="7218900" cy="1005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9" name="Google Shape;209;p5"/>
            <p:cNvGrpSpPr/>
            <p:nvPr/>
          </p:nvGrpSpPr>
          <p:grpSpPr>
            <a:xfrm>
              <a:off x="8068746" y="-22387"/>
              <a:ext cx="1107271" cy="5188274"/>
              <a:chOff x="8068746" y="-22387"/>
              <a:chExt cx="1107271" cy="5188274"/>
            </a:xfrm>
          </p:grpSpPr>
          <p:grpSp>
            <p:nvGrpSpPr>
              <p:cNvPr id="210" name="Google Shape;210;p5"/>
              <p:cNvGrpSpPr/>
              <p:nvPr/>
            </p:nvGrpSpPr>
            <p:grpSpPr>
              <a:xfrm>
                <a:off x="8068746" y="-22387"/>
                <a:ext cx="1107271" cy="5188274"/>
                <a:chOff x="8068746" y="-22387"/>
                <a:chExt cx="1107271" cy="5188274"/>
              </a:xfrm>
            </p:grpSpPr>
            <p:grpSp>
              <p:nvGrpSpPr>
                <p:cNvPr id="211" name="Google Shape;211;p5"/>
                <p:cNvGrpSpPr/>
                <p:nvPr/>
              </p:nvGrpSpPr>
              <p:grpSpPr>
                <a:xfrm>
                  <a:off x="8467466" y="-22387"/>
                  <a:ext cx="708551" cy="5188274"/>
                  <a:chOff x="8467466" y="-22387"/>
                  <a:chExt cx="708551" cy="5188274"/>
                </a:xfrm>
              </p:grpSpPr>
              <p:grpSp>
                <p:nvGrpSpPr>
                  <p:cNvPr id="212" name="Google Shape;212;p5"/>
                  <p:cNvGrpSpPr/>
                  <p:nvPr/>
                </p:nvGrpSpPr>
                <p:grpSpPr>
                  <a:xfrm rot="10800000">
                    <a:off x="8467466" y="-22387"/>
                    <a:ext cx="708551" cy="1417688"/>
                    <a:chOff x="2132338" y="1275925"/>
                    <a:chExt cx="332575" cy="665425"/>
                  </a:xfrm>
                </p:grpSpPr>
                <p:sp>
                  <p:nvSpPr>
                    <p:cNvPr id="213" name="Google Shape;213;p5"/>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5"/>
                  <p:cNvGrpSpPr/>
                  <p:nvPr/>
                </p:nvGrpSpPr>
                <p:grpSpPr>
                  <a:xfrm flipH="1">
                    <a:off x="8467466" y="3748199"/>
                    <a:ext cx="708551" cy="1417688"/>
                    <a:chOff x="2132338" y="1275925"/>
                    <a:chExt cx="332575" cy="665425"/>
                  </a:xfrm>
                </p:grpSpPr>
                <p:sp>
                  <p:nvSpPr>
                    <p:cNvPr id="227" name="Google Shape;227;p5"/>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0" name="Google Shape;240;p5"/>
                <p:cNvGrpSpPr/>
                <p:nvPr/>
              </p:nvGrpSpPr>
              <p:grpSpPr>
                <a:xfrm>
                  <a:off x="8068746" y="422958"/>
                  <a:ext cx="521992" cy="776192"/>
                  <a:chOff x="4131100" y="2430800"/>
                  <a:chExt cx="300930" cy="257871"/>
                </a:xfrm>
              </p:grpSpPr>
              <p:sp>
                <p:nvSpPr>
                  <p:cNvPr id="241" name="Google Shape;241;p5"/>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1" name="Google Shape;251;p5"/>
              <p:cNvGrpSpPr/>
              <p:nvPr/>
            </p:nvGrpSpPr>
            <p:grpSpPr>
              <a:xfrm>
                <a:off x="8068746" y="3944350"/>
                <a:ext cx="522018" cy="776192"/>
                <a:chOff x="4131100" y="2430804"/>
                <a:chExt cx="300944" cy="257871"/>
              </a:xfrm>
            </p:grpSpPr>
            <p:sp>
              <p:nvSpPr>
                <p:cNvPr id="252" name="Google Shape;252;p5"/>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62" name="Google Shape;262;p5"/>
          <p:cNvSpPr txBox="1">
            <a:spLocks noGrp="1"/>
          </p:cNvSpPr>
          <p:nvPr>
            <p:ph type="subTitle" idx="1"/>
          </p:nvPr>
        </p:nvSpPr>
        <p:spPr>
          <a:xfrm>
            <a:off x="720100" y="1505900"/>
            <a:ext cx="29172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latin typeface="Press Start 2P"/>
                <a:ea typeface="Press Start 2P"/>
                <a:cs typeface="Press Start 2P"/>
                <a:sym typeface="Press Start 2P"/>
              </a:defRPr>
            </a:lvl1pPr>
            <a:lvl2pPr lvl="1" rtl="0">
              <a:lnSpc>
                <a:spcPct val="100000"/>
              </a:lnSpc>
              <a:spcBef>
                <a:spcPts val="0"/>
              </a:spcBef>
              <a:spcAft>
                <a:spcPts val="0"/>
              </a:spcAft>
              <a:buNone/>
              <a:defRPr sz="1800">
                <a:latin typeface="Press Start 2P"/>
                <a:ea typeface="Press Start 2P"/>
                <a:cs typeface="Press Start 2P"/>
                <a:sym typeface="Press Start 2P"/>
              </a:defRPr>
            </a:lvl2pPr>
            <a:lvl3pPr lvl="2" rtl="0">
              <a:lnSpc>
                <a:spcPct val="100000"/>
              </a:lnSpc>
              <a:spcBef>
                <a:spcPts val="0"/>
              </a:spcBef>
              <a:spcAft>
                <a:spcPts val="0"/>
              </a:spcAft>
              <a:buNone/>
              <a:defRPr sz="1800">
                <a:latin typeface="Press Start 2P"/>
                <a:ea typeface="Press Start 2P"/>
                <a:cs typeface="Press Start 2P"/>
                <a:sym typeface="Press Start 2P"/>
              </a:defRPr>
            </a:lvl3pPr>
            <a:lvl4pPr lvl="3" rtl="0">
              <a:lnSpc>
                <a:spcPct val="100000"/>
              </a:lnSpc>
              <a:spcBef>
                <a:spcPts val="0"/>
              </a:spcBef>
              <a:spcAft>
                <a:spcPts val="0"/>
              </a:spcAft>
              <a:buNone/>
              <a:defRPr sz="1800">
                <a:latin typeface="Press Start 2P"/>
                <a:ea typeface="Press Start 2P"/>
                <a:cs typeface="Press Start 2P"/>
                <a:sym typeface="Press Start 2P"/>
              </a:defRPr>
            </a:lvl4pPr>
            <a:lvl5pPr lvl="4" rtl="0">
              <a:lnSpc>
                <a:spcPct val="100000"/>
              </a:lnSpc>
              <a:spcBef>
                <a:spcPts val="0"/>
              </a:spcBef>
              <a:spcAft>
                <a:spcPts val="0"/>
              </a:spcAft>
              <a:buNone/>
              <a:defRPr sz="1800">
                <a:latin typeface="Press Start 2P"/>
                <a:ea typeface="Press Start 2P"/>
                <a:cs typeface="Press Start 2P"/>
                <a:sym typeface="Press Start 2P"/>
              </a:defRPr>
            </a:lvl5pPr>
            <a:lvl6pPr lvl="5" rtl="0">
              <a:lnSpc>
                <a:spcPct val="100000"/>
              </a:lnSpc>
              <a:spcBef>
                <a:spcPts val="0"/>
              </a:spcBef>
              <a:spcAft>
                <a:spcPts val="0"/>
              </a:spcAft>
              <a:buNone/>
              <a:defRPr sz="1800">
                <a:latin typeface="Press Start 2P"/>
                <a:ea typeface="Press Start 2P"/>
                <a:cs typeface="Press Start 2P"/>
                <a:sym typeface="Press Start 2P"/>
              </a:defRPr>
            </a:lvl6pPr>
            <a:lvl7pPr lvl="6" rtl="0">
              <a:lnSpc>
                <a:spcPct val="100000"/>
              </a:lnSpc>
              <a:spcBef>
                <a:spcPts val="0"/>
              </a:spcBef>
              <a:spcAft>
                <a:spcPts val="0"/>
              </a:spcAft>
              <a:buNone/>
              <a:defRPr sz="1800">
                <a:latin typeface="Press Start 2P"/>
                <a:ea typeface="Press Start 2P"/>
                <a:cs typeface="Press Start 2P"/>
                <a:sym typeface="Press Start 2P"/>
              </a:defRPr>
            </a:lvl7pPr>
            <a:lvl8pPr lvl="7" rtl="0">
              <a:lnSpc>
                <a:spcPct val="100000"/>
              </a:lnSpc>
              <a:spcBef>
                <a:spcPts val="0"/>
              </a:spcBef>
              <a:spcAft>
                <a:spcPts val="0"/>
              </a:spcAft>
              <a:buNone/>
              <a:defRPr sz="1800">
                <a:latin typeface="Press Start 2P"/>
                <a:ea typeface="Press Start 2P"/>
                <a:cs typeface="Press Start 2P"/>
                <a:sym typeface="Press Start 2P"/>
              </a:defRPr>
            </a:lvl8pPr>
            <a:lvl9pPr lvl="8"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263" name="Google Shape;263;p5"/>
          <p:cNvSpPr txBox="1">
            <a:spLocks noGrp="1"/>
          </p:cNvSpPr>
          <p:nvPr>
            <p:ph type="subTitle" idx="2"/>
          </p:nvPr>
        </p:nvSpPr>
        <p:spPr>
          <a:xfrm>
            <a:off x="4372563" y="1505900"/>
            <a:ext cx="29172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latin typeface="Press Start 2P"/>
                <a:ea typeface="Press Start 2P"/>
                <a:cs typeface="Press Start 2P"/>
                <a:sym typeface="Press Start 2P"/>
              </a:defRPr>
            </a:lvl1pPr>
            <a:lvl2pPr lvl="1" rtl="0">
              <a:lnSpc>
                <a:spcPct val="100000"/>
              </a:lnSpc>
              <a:spcBef>
                <a:spcPts val="0"/>
              </a:spcBef>
              <a:spcAft>
                <a:spcPts val="0"/>
              </a:spcAft>
              <a:buNone/>
              <a:defRPr sz="1800">
                <a:latin typeface="Press Start 2P"/>
                <a:ea typeface="Press Start 2P"/>
                <a:cs typeface="Press Start 2P"/>
                <a:sym typeface="Press Start 2P"/>
              </a:defRPr>
            </a:lvl2pPr>
            <a:lvl3pPr lvl="2" rtl="0">
              <a:lnSpc>
                <a:spcPct val="100000"/>
              </a:lnSpc>
              <a:spcBef>
                <a:spcPts val="0"/>
              </a:spcBef>
              <a:spcAft>
                <a:spcPts val="0"/>
              </a:spcAft>
              <a:buNone/>
              <a:defRPr sz="1800">
                <a:latin typeface="Press Start 2P"/>
                <a:ea typeface="Press Start 2P"/>
                <a:cs typeface="Press Start 2P"/>
                <a:sym typeface="Press Start 2P"/>
              </a:defRPr>
            </a:lvl3pPr>
            <a:lvl4pPr lvl="3" rtl="0">
              <a:lnSpc>
                <a:spcPct val="100000"/>
              </a:lnSpc>
              <a:spcBef>
                <a:spcPts val="0"/>
              </a:spcBef>
              <a:spcAft>
                <a:spcPts val="0"/>
              </a:spcAft>
              <a:buNone/>
              <a:defRPr sz="1800">
                <a:latin typeface="Press Start 2P"/>
                <a:ea typeface="Press Start 2P"/>
                <a:cs typeface="Press Start 2P"/>
                <a:sym typeface="Press Start 2P"/>
              </a:defRPr>
            </a:lvl4pPr>
            <a:lvl5pPr lvl="4" rtl="0">
              <a:lnSpc>
                <a:spcPct val="100000"/>
              </a:lnSpc>
              <a:spcBef>
                <a:spcPts val="0"/>
              </a:spcBef>
              <a:spcAft>
                <a:spcPts val="0"/>
              </a:spcAft>
              <a:buNone/>
              <a:defRPr sz="1800">
                <a:latin typeface="Press Start 2P"/>
                <a:ea typeface="Press Start 2P"/>
                <a:cs typeface="Press Start 2P"/>
                <a:sym typeface="Press Start 2P"/>
              </a:defRPr>
            </a:lvl5pPr>
            <a:lvl6pPr lvl="5" rtl="0">
              <a:lnSpc>
                <a:spcPct val="100000"/>
              </a:lnSpc>
              <a:spcBef>
                <a:spcPts val="0"/>
              </a:spcBef>
              <a:spcAft>
                <a:spcPts val="0"/>
              </a:spcAft>
              <a:buNone/>
              <a:defRPr sz="1800">
                <a:latin typeface="Press Start 2P"/>
                <a:ea typeface="Press Start 2P"/>
                <a:cs typeface="Press Start 2P"/>
                <a:sym typeface="Press Start 2P"/>
              </a:defRPr>
            </a:lvl6pPr>
            <a:lvl7pPr lvl="6" rtl="0">
              <a:lnSpc>
                <a:spcPct val="100000"/>
              </a:lnSpc>
              <a:spcBef>
                <a:spcPts val="0"/>
              </a:spcBef>
              <a:spcAft>
                <a:spcPts val="0"/>
              </a:spcAft>
              <a:buNone/>
              <a:defRPr sz="1800">
                <a:latin typeface="Press Start 2P"/>
                <a:ea typeface="Press Start 2P"/>
                <a:cs typeface="Press Start 2P"/>
                <a:sym typeface="Press Start 2P"/>
              </a:defRPr>
            </a:lvl7pPr>
            <a:lvl8pPr lvl="7" rtl="0">
              <a:lnSpc>
                <a:spcPct val="100000"/>
              </a:lnSpc>
              <a:spcBef>
                <a:spcPts val="0"/>
              </a:spcBef>
              <a:spcAft>
                <a:spcPts val="0"/>
              </a:spcAft>
              <a:buNone/>
              <a:defRPr sz="1800">
                <a:latin typeface="Press Start 2P"/>
                <a:ea typeface="Press Start 2P"/>
                <a:cs typeface="Press Start 2P"/>
                <a:sym typeface="Press Start 2P"/>
              </a:defRPr>
            </a:lvl8pPr>
            <a:lvl9pPr lvl="8" rtl="0">
              <a:lnSpc>
                <a:spcPct val="100000"/>
              </a:lnSpc>
              <a:spcBef>
                <a:spcPts val="0"/>
              </a:spcBef>
              <a:spcAft>
                <a:spcPts val="0"/>
              </a:spcAft>
              <a:buNone/>
              <a:defRPr sz="1800">
                <a:latin typeface="Press Start 2P"/>
                <a:ea typeface="Press Start 2P"/>
                <a:cs typeface="Press Start 2P"/>
                <a:sym typeface="Press Start 2P"/>
              </a:defRPr>
            </a:lvl9pPr>
          </a:lstStyle>
          <a:p>
            <a:endParaRPr/>
          </a:p>
        </p:txBody>
      </p:sp>
      <p:sp>
        <p:nvSpPr>
          <p:cNvPr id="264" name="Google Shape;264;p5"/>
          <p:cNvSpPr txBox="1">
            <a:spLocks noGrp="1"/>
          </p:cNvSpPr>
          <p:nvPr>
            <p:ph type="title"/>
          </p:nvPr>
        </p:nvSpPr>
        <p:spPr>
          <a:xfrm>
            <a:off x="720000" y="778450"/>
            <a:ext cx="6569700" cy="4572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400"/>
              <a:buNone/>
              <a:defRPr/>
            </a:lvl1pPr>
            <a:lvl2pPr lvl="1" algn="ctr" rtl="0">
              <a:spcBef>
                <a:spcPts val="0"/>
              </a:spcBef>
              <a:spcAft>
                <a:spcPts val="0"/>
              </a:spcAft>
              <a:buSzPts val="3600"/>
              <a:buFont typeface="Fredoka One"/>
              <a:buNone/>
              <a:defRPr sz="3600">
                <a:latin typeface="Fredoka One"/>
                <a:ea typeface="Fredoka One"/>
                <a:cs typeface="Fredoka One"/>
                <a:sym typeface="Fredoka One"/>
              </a:defRPr>
            </a:lvl2pPr>
            <a:lvl3pPr lvl="2" algn="ctr" rtl="0">
              <a:spcBef>
                <a:spcPts val="0"/>
              </a:spcBef>
              <a:spcAft>
                <a:spcPts val="0"/>
              </a:spcAft>
              <a:buSzPts val="3600"/>
              <a:buFont typeface="Fredoka One"/>
              <a:buNone/>
              <a:defRPr sz="3600">
                <a:latin typeface="Fredoka One"/>
                <a:ea typeface="Fredoka One"/>
                <a:cs typeface="Fredoka One"/>
                <a:sym typeface="Fredoka One"/>
              </a:defRPr>
            </a:lvl3pPr>
            <a:lvl4pPr lvl="3" algn="ctr" rtl="0">
              <a:spcBef>
                <a:spcPts val="0"/>
              </a:spcBef>
              <a:spcAft>
                <a:spcPts val="0"/>
              </a:spcAft>
              <a:buSzPts val="3600"/>
              <a:buFont typeface="Fredoka One"/>
              <a:buNone/>
              <a:defRPr sz="3600">
                <a:latin typeface="Fredoka One"/>
                <a:ea typeface="Fredoka One"/>
                <a:cs typeface="Fredoka One"/>
                <a:sym typeface="Fredoka One"/>
              </a:defRPr>
            </a:lvl4pPr>
            <a:lvl5pPr lvl="4" algn="ctr" rtl="0">
              <a:spcBef>
                <a:spcPts val="0"/>
              </a:spcBef>
              <a:spcAft>
                <a:spcPts val="0"/>
              </a:spcAft>
              <a:buSzPts val="3600"/>
              <a:buFont typeface="Fredoka One"/>
              <a:buNone/>
              <a:defRPr sz="3600">
                <a:latin typeface="Fredoka One"/>
                <a:ea typeface="Fredoka One"/>
                <a:cs typeface="Fredoka One"/>
                <a:sym typeface="Fredoka One"/>
              </a:defRPr>
            </a:lvl5pPr>
            <a:lvl6pPr lvl="5" algn="ctr" rtl="0">
              <a:spcBef>
                <a:spcPts val="0"/>
              </a:spcBef>
              <a:spcAft>
                <a:spcPts val="0"/>
              </a:spcAft>
              <a:buSzPts val="3600"/>
              <a:buFont typeface="Fredoka One"/>
              <a:buNone/>
              <a:defRPr sz="3600">
                <a:latin typeface="Fredoka One"/>
                <a:ea typeface="Fredoka One"/>
                <a:cs typeface="Fredoka One"/>
                <a:sym typeface="Fredoka One"/>
              </a:defRPr>
            </a:lvl6pPr>
            <a:lvl7pPr lvl="6" algn="ctr" rtl="0">
              <a:spcBef>
                <a:spcPts val="0"/>
              </a:spcBef>
              <a:spcAft>
                <a:spcPts val="0"/>
              </a:spcAft>
              <a:buSzPts val="3600"/>
              <a:buFont typeface="Fredoka One"/>
              <a:buNone/>
              <a:defRPr sz="3600">
                <a:latin typeface="Fredoka One"/>
                <a:ea typeface="Fredoka One"/>
                <a:cs typeface="Fredoka One"/>
                <a:sym typeface="Fredoka One"/>
              </a:defRPr>
            </a:lvl7pPr>
            <a:lvl8pPr lvl="7" algn="ctr" rtl="0">
              <a:spcBef>
                <a:spcPts val="0"/>
              </a:spcBef>
              <a:spcAft>
                <a:spcPts val="0"/>
              </a:spcAft>
              <a:buSzPts val="3600"/>
              <a:buFont typeface="Fredoka One"/>
              <a:buNone/>
              <a:defRPr sz="3600">
                <a:latin typeface="Fredoka One"/>
                <a:ea typeface="Fredoka One"/>
                <a:cs typeface="Fredoka One"/>
                <a:sym typeface="Fredoka One"/>
              </a:defRPr>
            </a:lvl8pPr>
            <a:lvl9pPr lvl="8" algn="ctr" rtl="0">
              <a:spcBef>
                <a:spcPts val="0"/>
              </a:spcBef>
              <a:spcAft>
                <a:spcPts val="0"/>
              </a:spcAft>
              <a:buSzPts val="3600"/>
              <a:buFont typeface="Fredoka One"/>
              <a:buNone/>
              <a:defRPr sz="3600">
                <a:latin typeface="Fredoka One"/>
                <a:ea typeface="Fredoka One"/>
                <a:cs typeface="Fredoka One"/>
                <a:sym typeface="Fredoka One"/>
              </a:defRPr>
            </a:lvl9pPr>
          </a:lstStyle>
          <a:p>
            <a:endParaRPr/>
          </a:p>
        </p:txBody>
      </p:sp>
      <p:sp>
        <p:nvSpPr>
          <p:cNvPr id="265" name="Google Shape;265;p5"/>
          <p:cNvSpPr txBox="1">
            <a:spLocks noGrp="1"/>
          </p:cNvSpPr>
          <p:nvPr>
            <p:ph type="body" idx="3"/>
          </p:nvPr>
        </p:nvSpPr>
        <p:spPr>
          <a:xfrm>
            <a:off x="720100" y="2010001"/>
            <a:ext cx="2917200" cy="2217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00000"/>
              </a:lnSpc>
              <a:spcBef>
                <a:spcPts val="100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
        <p:nvSpPr>
          <p:cNvPr id="266" name="Google Shape;266;p5"/>
          <p:cNvSpPr txBox="1">
            <a:spLocks noGrp="1"/>
          </p:cNvSpPr>
          <p:nvPr>
            <p:ph type="body" idx="4"/>
          </p:nvPr>
        </p:nvSpPr>
        <p:spPr>
          <a:xfrm>
            <a:off x="4372570" y="2010001"/>
            <a:ext cx="2917200" cy="2217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00000"/>
              </a:lnSpc>
              <a:spcBef>
                <a:spcPts val="100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7"/>
        <p:cNvGrpSpPr/>
        <p:nvPr/>
      </p:nvGrpSpPr>
      <p:grpSpPr>
        <a:xfrm>
          <a:off x="0" y="0"/>
          <a:ext cx="0" cy="0"/>
          <a:chOff x="0" y="0"/>
          <a:chExt cx="0" cy="0"/>
        </a:xfrm>
      </p:grpSpPr>
      <p:grpSp>
        <p:nvGrpSpPr>
          <p:cNvPr id="268" name="Google Shape;268;p6"/>
          <p:cNvGrpSpPr/>
          <p:nvPr/>
        </p:nvGrpSpPr>
        <p:grpSpPr>
          <a:xfrm>
            <a:off x="100500" y="-22387"/>
            <a:ext cx="9075517" cy="5188274"/>
            <a:chOff x="100500" y="-22387"/>
            <a:chExt cx="9075517" cy="5188274"/>
          </a:xfrm>
        </p:grpSpPr>
        <p:grpSp>
          <p:nvGrpSpPr>
            <p:cNvPr id="269" name="Google Shape;269;p6"/>
            <p:cNvGrpSpPr/>
            <p:nvPr/>
          </p:nvGrpSpPr>
          <p:grpSpPr>
            <a:xfrm>
              <a:off x="100500" y="100500"/>
              <a:ext cx="7824000" cy="4942500"/>
              <a:chOff x="100500" y="100500"/>
              <a:chExt cx="7824000" cy="4942500"/>
            </a:xfrm>
          </p:grpSpPr>
          <p:sp>
            <p:nvSpPr>
              <p:cNvPr id="270" name="Google Shape;270;p6"/>
              <p:cNvSpPr/>
              <p:nvPr/>
            </p:nvSpPr>
            <p:spPr>
              <a:xfrm>
                <a:off x="100500" y="100500"/>
                <a:ext cx="7824000" cy="4942500"/>
              </a:xfrm>
              <a:prstGeom prst="roundRect">
                <a:avLst>
                  <a:gd name="adj" fmla="val 3114"/>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 name="Google Shape;271;p6"/>
              <p:cNvGrpSpPr/>
              <p:nvPr/>
            </p:nvGrpSpPr>
            <p:grpSpPr>
              <a:xfrm>
                <a:off x="201900" y="202050"/>
                <a:ext cx="7622100" cy="4739400"/>
                <a:chOff x="201900" y="202050"/>
                <a:chExt cx="7622100" cy="4739400"/>
              </a:xfrm>
            </p:grpSpPr>
            <p:sp>
              <p:nvSpPr>
                <p:cNvPr id="272" name="Google Shape;272;p6"/>
                <p:cNvSpPr/>
                <p:nvPr/>
              </p:nvSpPr>
              <p:spPr>
                <a:xfrm>
                  <a:off x="201900" y="202050"/>
                  <a:ext cx="7622100" cy="4739400"/>
                </a:xfrm>
                <a:prstGeom prst="roundRect">
                  <a:avLst>
                    <a:gd name="adj" fmla="val 23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6"/>
                <p:cNvSpPr/>
                <p:nvPr/>
              </p:nvSpPr>
              <p:spPr>
                <a:xfrm>
                  <a:off x="303000" y="302550"/>
                  <a:ext cx="7419900" cy="4538400"/>
                </a:xfrm>
                <a:prstGeom prst="roundRect">
                  <a:avLst>
                    <a:gd name="adj" fmla="val 12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6"/>
                <p:cNvSpPr/>
                <p:nvPr/>
              </p:nvSpPr>
              <p:spPr>
                <a:xfrm>
                  <a:off x="403500" y="403050"/>
                  <a:ext cx="7218900" cy="4337400"/>
                </a:xfrm>
                <a:prstGeom prst="roundRect">
                  <a:avLst>
                    <a:gd name="adj" fmla="val 120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p:nvPr/>
              </p:nvSpPr>
              <p:spPr>
                <a:xfrm>
                  <a:off x="403500" y="403050"/>
                  <a:ext cx="7218900" cy="1005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6" name="Google Shape;276;p6"/>
            <p:cNvGrpSpPr/>
            <p:nvPr/>
          </p:nvGrpSpPr>
          <p:grpSpPr>
            <a:xfrm>
              <a:off x="8068746" y="-22387"/>
              <a:ext cx="1107271" cy="5188274"/>
              <a:chOff x="8068746" y="-22387"/>
              <a:chExt cx="1107271" cy="5188274"/>
            </a:xfrm>
          </p:grpSpPr>
          <p:grpSp>
            <p:nvGrpSpPr>
              <p:cNvPr id="277" name="Google Shape;277;p6"/>
              <p:cNvGrpSpPr/>
              <p:nvPr/>
            </p:nvGrpSpPr>
            <p:grpSpPr>
              <a:xfrm>
                <a:off x="8068746" y="-22387"/>
                <a:ext cx="1107271" cy="5188274"/>
                <a:chOff x="8068746" y="-22387"/>
                <a:chExt cx="1107271" cy="5188274"/>
              </a:xfrm>
            </p:grpSpPr>
            <p:grpSp>
              <p:nvGrpSpPr>
                <p:cNvPr id="278" name="Google Shape;278;p6"/>
                <p:cNvGrpSpPr/>
                <p:nvPr/>
              </p:nvGrpSpPr>
              <p:grpSpPr>
                <a:xfrm>
                  <a:off x="8467466" y="-22387"/>
                  <a:ext cx="708551" cy="5188274"/>
                  <a:chOff x="8467466" y="-22387"/>
                  <a:chExt cx="708551" cy="5188274"/>
                </a:xfrm>
              </p:grpSpPr>
              <p:grpSp>
                <p:nvGrpSpPr>
                  <p:cNvPr id="279" name="Google Shape;279;p6"/>
                  <p:cNvGrpSpPr/>
                  <p:nvPr/>
                </p:nvGrpSpPr>
                <p:grpSpPr>
                  <a:xfrm rot="10800000">
                    <a:off x="8467466" y="-22387"/>
                    <a:ext cx="708551" cy="1417688"/>
                    <a:chOff x="2132338" y="1275925"/>
                    <a:chExt cx="332575" cy="665425"/>
                  </a:xfrm>
                </p:grpSpPr>
                <p:sp>
                  <p:nvSpPr>
                    <p:cNvPr id="280" name="Google Shape;280;p6"/>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93;p6"/>
                  <p:cNvGrpSpPr/>
                  <p:nvPr/>
                </p:nvGrpSpPr>
                <p:grpSpPr>
                  <a:xfrm flipH="1">
                    <a:off x="8467466" y="3748199"/>
                    <a:ext cx="708551" cy="1417688"/>
                    <a:chOff x="2132338" y="1275925"/>
                    <a:chExt cx="332575" cy="665425"/>
                  </a:xfrm>
                </p:grpSpPr>
                <p:sp>
                  <p:nvSpPr>
                    <p:cNvPr id="294" name="Google Shape;294;p6"/>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7" name="Google Shape;307;p6"/>
                <p:cNvGrpSpPr/>
                <p:nvPr/>
              </p:nvGrpSpPr>
              <p:grpSpPr>
                <a:xfrm>
                  <a:off x="8068746" y="422958"/>
                  <a:ext cx="521992" cy="776192"/>
                  <a:chOff x="4131100" y="2430800"/>
                  <a:chExt cx="300930" cy="257871"/>
                </a:xfrm>
              </p:grpSpPr>
              <p:sp>
                <p:nvSpPr>
                  <p:cNvPr id="308" name="Google Shape;308;p6"/>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8" name="Google Shape;318;p6"/>
              <p:cNvGrpSpPr/>
              <p:nvPr/>
            </p:nvGrpSpPr>
            <p:grpSpPr>
              <a:xfrm>
                <a:off x="8068746" y="3944350"/>
                <a:ext cx="522018" cy="776192"/>
                <a:chOff x="4131100" y="2430804"/>
                <a:chExt cx="300944" cy="257871"/>
              </a:xfrm>
            </p:grpSpPr>
            <p:sp>
              <p:nvSpPr>
                <p:cNvPr id="319" name="Google Shape;319;p6"/>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29" name="Google Shape;329;p6"/>
          <p:cNvSpPr txBox="1">
            <a:spLocks noGrp="1"/>
          </p:cNvSpPr>
          <p:nvPr>
            <p:ph type="title"/>
          </p:nvPr>
        </p:nvSpPr>
        <p:spPr>
          <a:xfrm>
            <a:off x="720000" y="778450"/>
            <a:ext cx="4896600" cy="8184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2400"/>
              <a:buNone/>
              <a:defRPr sz="2400"/>
            </a:lvl1pPr>
            <a:lvl2pPr lvl="1" algn="ctr" rtl="0">
              <a:spcBef>
                <a:spcPts val="0"/>
              </a:spcBef>
              <a:spcAft>
                <a:spcPts val="0"/>
              </a:spcAft>
              <a:buClr>
                <a:schemeClr val="dk1"/>
              </a:buClr>
              <a:buSzPts val="2400"/>
              <a:buNone/>
              <a:defRPr>
                <a:solidFill>
                  <a:schemeClr val="dk1"/>
                </a:solidFill>
              </a:defRPr>
            </a:lvl2pPr>
            <a:lvl3pPr lvl="2" algn="ctr" rtl="0">
              <a:spcBef>
                <a:spcPts val="0"/>
              </a:spcBef>
              <a:spcAft>
                <a:spcPts val="0"/>
              </a:spcAft>
              <a:buClr>
                <a:schemeClr val="dk1"/>
              </a:buClr>
              <a:buSzPts val="2400"/>
              <a:buNone/>
              <a:defRPr>
                <a:solidFill>
                  <a:schemeClr val="dk1"/>
                </a:solidFill>
              </a:defRPr>
            </a:lvl3pPr>
            <a:lvl4pPr lvl="3" algn="ctr" rtl="0">
              <a:spcBef>
                <a:spcPts val="0"/>
              </a:spcBef>
              <a:spcAft>
                <a:spcPts val="0"/>
              </a:spcAft>
              <a:buClr>
                <a:schemeClr val="dk1"/>
              </a:buClr>
              <a:buSzPts val="2400"/>
              <a:buNone/>
              <a:defRPr>
                <a:solidFill>
                  <a:schemeClr val="dk1"/>
                </a:solidFill>
              </a:defRPr>
            </a:lvl4pPr>
            <a:lvl5pPr lvl="4" algn="ctr" rtl="0">
              <a:spcBef>
                <a:spcPts val="0"/>
              </a:spcBef>
              <a:spcAft>
                <a:spcPts val="0"/>
              </a:spcAft>
              <a:buClr>
                <a:schemeClr val="dk1"/>
              </a:buClr>
              <a:buSzPts val="2400"/>
              <a:buNone/>
              <a:defRPr>
                <a:solidFill>
                  <a:schemeClr val="dk1"/>
                </a:solidFill>
              </a:defRPr>
            </a:lvl5pPr>
            <a:lvl6pPr lvl="5" algn="ctr" rtl="0">
              <a:spcBef>
                <a:spcPts val="0"/>
              </a:spcBef>
              <a:spcAft>
                <a:spcPts val="0"/>
              </a:spcAft>
              <a:buClr>
                <a:schemeClr val="dk1"/>
              </a:buClr>
              <a:buSzPts val="2400"/>
              <a:buNone/>
              <a:defRPr>
                <a:solidFill>
                  <a:schemeClr val="dk1"/>
                </a:solidFill>
              </a:defRPr>
            </a:lvl6pPr>
            <a:lvl7pPr lvl="6" algn="ctr" rtl="0">
              <a:spcBef>
                <a:spcPts val="0"/>
              </a:spcBef>
              <a:spcAft>
                <a:spcPts val="0"/>
              </a:spcAft>
              <a:buClr>
                <a:schemeClr val="dk1"/>
              </a:buClr>
              <a:buSzPts val="2400"/>
              <a:buNone/>
              <a:defRPr>
                <a:solidFill>
                  <a:schemeClr val="dk1"/>
                </a:solidFill>
              </a:defRPr>
            </a:lvl7pPr>
            <a:lvl8pPr lvl="7" algn="ctr" rtl="0">
              <a:spcBef>
                <a:spcPts val="0"/>
              </a:spcBef>
              <a:spcAft>
                <a:spcPts val="0"/>
              </a:spcAft>
              <a:buClr>
                <a:schemeClr val="dk1"/>
              </a:buClr>
              <a:buSzPts val="2400"/>
              <a:buNone/>
              <a:defRPr>
                <a:solidFill>
                  <a:schemeClr val="dk1"/>
                </a:solidFill>
              </a:defRPr>
            </a:lvl8pPr>
            <a:lvl9pPr lvl="8" algn="ctr" rtl="0">
              <a:spcBef>
                <a:spcPts val="0"/>
              </a:spcBef>
              <a:spcAft>
                <a:spcPts val="0"/>
              </a:spcAft>
              <a:buClr>
                <a:schemeClr val="dk1"/>
              </a:buClr>
              <a:buSzPts val="2400"/>
              <a:buNone/>
              <a:defRPr>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0"/>
        <p:cNvGrpSpPr/>
        <p:nvPr/>
      </p:nvGrpSpPr>
      <p:grpSpPr>
        <a:xfrm>
          <a:off x="0" y="0"/>
          <a:ext cx="0" cy="0"/>
          <a:chOff x="0" y="0"/>
          <a:chExt cx="0" cy="0"/>
        </a:xfrm>
      </p:grpSpPr>
      <p:grpSp>
        <p:nvGrpSpPr>
          <p:cNvPr id="331" name="Google Shape;331;p7"/>
          <p:cNvGrpSpPr/>
          <p:nvPr/>
        </p:nvGrpSpPr>
        <p:grpSpPr>
          <a:xfrm>
            <a:off x="100500" y="-22387"/>
            <a:ext cx="9075517" cy="5188274"/>
            <a:chOff x="100500" y="-22387"/>
            <a:chExt cx="9075517" cy="5188274"/>
          </a:xfrm>
        </p:grpSpPr>
        <p:grpSp>
          <p:nvGrpSpPr>
            <p:cNvPr id="332" name="Google Shape;332;p7"/>
            <p:cNvGrpSpPr/>
            <p:nvPr/>
          </p:nvGrpSpPr>
          <p:grpSpPr>
            <a:xfrm>
              <a:off x="100500" y="100500"/>
              <a:ext cx="7824000" cy="4942500"/>
              <a:chOff x="100500" y="100500"/>
              <a:chExt cx="7824000" cy="4942500"/>
            </a:xfrm>
          </p:grpSpPr>
          <p:sp>
            <p:nvSpPr>
              <p:cNvPr id="333" name="Google Shape;333;p7"/>
              <p:cNvSpPr/>
              <p:nvPr/>
            </p:nvSpPr>
            <p:spPr>
              <a:xfrm>
                <a:off x="100500" y="100500"/>
                <a:ext cx="7824000" cy="4942500"/>
              </a:xfrm>
              <a:prstGeom prst="roundRect">
                <a:avLst>
                  <a:gd name="adj" fmla="val 3114"/>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 name="Google Shape;334;p7"/>
              <p:cNvGrpSpPr/>
              <p:nvPr/>
            </p:nvGrpSpPr>
            <p:grpSpPr>
              <a:xfrm>
                <a:off x="201900" y="202050"/>
                <a:ext cx="7622100" cy="4739400"/>
                <a:chOff x="201900" y="202050"/>
                <a:chExt cx="7622100" cy="4739400"/>
              </a:xfrm>
            </p:grpSpPr>
            <p:sp>
              <p:nvSpPr>
                <p:cNvPr id="335" name="Google Shape;335;p7"/>
                <p:cNvSpPr/>
                <p:nvPr/>
              </p:nvSpPr>
              <p:spPr>
                <a:xfrm>
                  <a:off x="201900" y="202050"/>
                  <a:ext cx="7622100" cy="4739400"/>
                </a:xfrm>
                <a:prstGeom prst="roundRect">
                  <a:avLst>
                    <a:gd name="adj" fmla="val 23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7"/>
                <p:cNvSpPr/>
                <p:nvPr/>
              </p:nvSpPr>
              <p:spPr>
                <a:xfrm>
                  <a:off x="303000" y="302550"/>
                  <a:ext cx="7419900" cy="4538400"/>
                </a:xfrm>
                <a:prstGeom prst="roundRect">
                  <a:avLst>
                    <a:gd name="adj" fmla="val 12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403500" y="403050"/>
                  <a:ext cx="7218900" cy="4337400"/>
                </a:xfrm>
                <a:prstGeom prst="roundRect">
                  <a:avLst>
                    <a:gd name="adj" fmla="val 120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403500" y="403050"/>
                  <a:ext cx="7218900" cy="1005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9" name="Google Shape;339;p7"/>
            <p:cNvGrpSpPr/>
            <p:nvPr/>
          </p:nvGrpSpPr>
          <p:grpSpPr>
            <a:xfrm>
              <a:off x="8068746" y="-22387"/>
              <a:ext cx="1107271" cy="5188274"/>
              <a:chOff x="8068746" y="-22387"/>
              <a:chExt cx="1107271" cy="5188274"/>
            </a:xfrm>
          </p:grpSpPr>
          <p:grpSp>
            <p:nvGrpSpPr>
              <p:cNvPr id="340" name="Google Shape;340;p7"/>
              <p:cNvGrpSpPr/>
              <p:nvPr/>
            </p:nvGrpSpPr>
            <p:grpSpPr>
              <a:xfrm>
                <a:off x="8068746" y="-22387"/>
                <a:ext cx="1107271" cy="5188274"/>
                <a:chOff x="8068746" y="-22387"/>
                <a:chExt cx="1107271" cy="5188274"/>
              </a:xfrm>
            </p:grpSpPr>
            <p:grpSp>
              <p:nvGrpSpPr>
                <p:cNvPr id="341" name="Google Shape;341;p7"/>
                <p:cNvGrpSpPr/>
                <p:nvPr/>
              </p:nvGrpSpPr>
              <p:grpSpPr>
                <a:xfrm>
                  <a:off x="8467466" y="-22387"/>
                  <a:ext cx="708551" cy="5188274"/>
                  <a:chOff x="8467466" y="-22387"/>
                  <a:chExt cx="708551" cy="5188274"/>
                </a:xfrm>
              </p:grpSpPr>
              <p:grpSp>
                <p:nvGrpSpPr>
                  <p:cNvPr id="342" name="Google Shape;342;p7"/>
                  <p:cNvGrpSpPr/>
                  <p:nvPr/>
                </p:nvGrpSpPr>
                <p:grpSpPr>
                  <a:xfrm rot="10800000">
                    <a:off x="8467466" y="-22387"/>
                    <a:ext cx="708551" cy="1417688"/>
                    <a:chOff x="2132338" y="1275925"/>
                    <a:chExt cx="332575" cy="665425"/>
                  </a:xfrm>
                </p:grpSpPr>
                <p:sp>
                  <p:nvSpPr>
                    <p:cNvPr id="343" name="Google Shape;343;p7"/>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7"/>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7"/>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7"/>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7"/>
                  <p:cNvGrpSpPr/>
                  <p:nvPr/>
                </p:nvGrpSpPr>
                <p:grpSpPr>
                  <a:xfrm flipH="1">
                    <a:off x="8467466" y="3748199"/>
                    <a:ext cx="708551" cy="1417688"/>
                    <a:chOff x="2132338" y="1275925"/>
                    <a:chExt cx="332575" cy="665425"/>
                  </a:xfrm>
                </p:grpSpPr>
                <p:sp>
                  <p:nvSpPr>
                    <p:cNvPr id="357" name="Google Shape;357;p7"/>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7"/>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7"/>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7"/>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7"/>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0" name="Google Shape;370;p7"/>
                <p:cNvGrpSpPr/>
                <p:nvPr/>
              </p:nvGrpSpPr>
              <p:grpSpPr>
                <a:xfrm>
                  <a:off x="8068746" y="422958"/>
                  <a:ext cx="521992" cy="776192"/>
                  <a:chOff x="4131100" y="2430800"/>
                  <a:chExt cx="300930" cy="257871"/>
                </a:xfrm>
              </p:grpSpPr>
              <p:sp>
                <p:nvSpPr>
                  <p:cNvPr id="371" name="Google Shape;371;p7"/>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7"/>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1" name="Google Shape;381;p7"/>
              <p:cNvGrpSpPr/>
              <p:nvPr/>
            </p:nvGrpSpPr>
            <p:grpSpPr>
              <a:xfrm>
                <a:off x="8068746" y="3944350"/>
                <a:ext cx="522018" cy="776192"/>
                <a:chOff x="4131100" y="2430804"/>
                <a:chExt cx="300944" cy="257871"/>
              </a:xfrm>
            </p:grpSpPr>
            <p:sp>
              <p:nvSpPr>
                <p:cNvPr id="382" name="Google Shape;382;p7"/>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92" name="Google Shape;392;p7"/>
          <p:cNvSpPr txBox="1">
            <a:spLocks noGrp="1"/>
          </p:cNvSpPr>
          <p:nvPr>
            <p:ph type="subTitle" idx="1"/>
          </p:nvPr>
        </p:nvSpPr>
        <p:spPr>
          <a:xfrm>
            <a:off x="825075" y="2577228"/>
            <a:ext cx="2815200" cy="1050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93" name="Google Shape;393;p7"/>
          <p:cNvSpPr txBox="1">
            <a:spLocks noGrp="1"/>
          </p:cNvSpPr>
          <p:nvPr>
            <p:ph type="title"/>
          </p:nvPr>
        </p:nvSpPr>
        <p:spPr>
          <a:xfrm>
            <a:off x="825075" y="1587099"/>
            <a:ext cx="2815200" cy="979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Font typeface="Palanquin Dark"/>
              <a:buNone/>
              <a:defRPr>
                <a:latin typeface="Palanquin Dark"/>
                <a:ea typeface="Palanquin Dark"/>
                <a:cs typeface="Palanquin Dark"/>
                <a:sym typeface="Palanquin Dark"/>
              </a:defRPr>
            </a:lvl2pPr>
            <a:lvl3pPr lvl="2" rtl="0">
              <a:spcBef>
                <a:spcPts val="0"/>
              </a:spcBef>
              <a:spcAft>
                <a:spcPts val="0"/>
              </a:spcAft>
              <a:buSzPts val="2400"/>
              <a:buFont typeface="Palanquin Dark"/>
              <a:buNone/>
              <a:defRPr>
                <a:latin typeface="Palanquin Dark"/>
                <a:ea typeface="Palanquin Dark"/>
                <a:cs typeface="Palanquin Dark"/>
                <a:sym typeface="Palanquin Dark"/>
              </a:defRPr>
            </a:lvl3pPr>
            <a:lvl4pPr lvl="3" rtl="0">
              <a:spcBef>
                <a:spcPts val="0"/>
              </a:spcBef>
              <a:spcAft>
                <a:spcPts val="0"/>
              </a:spcAft>
              <a:buSzPts val="2400"/>
              <a:buFont typeface="Palanquin Dark"/>
              <a:buNone/>
              <a:defRPr>
                <a:latin typeface="Palanquin Dark"/>
                <a:ea typeface="Palanquin Dark"/>
                <a:cs typeface="Palanquin Dark"/>
                <a:sym typeface="Palanquin Dark"/>
              </a:defRPr>
            </a:lvl4pPr>
            <a:lvl5pPr lvl="4" rtl="0">
              <a:spcBef>
                <a:spcPts val="0"/>
              </a:spcBef>
              <a:spcAft>
                <a:spcPts val="0"/>
              </a:spcAft>
              <a:buSzPts val="2400"/>
              <a:buFont typeface="Palanquin Dark"/>
              <a:buNone/>
              <a:defRPr>
                <a:latin typeface="Palanquin Dark"/>
                <a:ea typeface="Palanquin Dark"/>
                <a:cs typeface="Palanquin Dark"/>
                <a:sym typeface="Palanquin Dark"/>
              </a:defRPr>
            </a:lvl5pPr>
            <a:lvl6pPr lvl="5" rtl="0">
              <a:spcBef>
                <a:spcPts val="0"/>
              </a:spcBef>
              <a:spcAft>
                <a:spcPts val="0"/>
              </a:spcAft>
              <a:buSzPts val="2400"/>
              <a:buFont typeface="Palanquin Dark"/>
              <a:buNone/>
              <a:defRPr>
                <a:latin typeface="Palanquin Dark"/>
                <a:ea typeface="Palanquin Dark"/>
                <a:cs typeface="Palanquin Dark"/>
                <a:sym typeface="Palanquin Dark"/>
              </a:defRPr>
            </a:lvl6pPr>
            <a:lvl7pPr lvl="6" rtl="0">
              <a:spcBef>
                <a:spcPts val="0"/>
              </a:spcBef>
              <a:spcAft>
                <a:spcPts val="0"/>
              </a:spcAft>
              <a:buSzPts val="2400"/>
              <a:buFont typeface="Palanquin Dark"/>
              <a:buNone/>
              <a:defRPr>
                <a:latin typeface="Palanquin Dark"/>
                <a:ea typeface="Palanquin Dark"/>
                <a:cs typeface="Palanquin Dark"/>
                <a:sym typeface="Palanquin Dark"/>
              </a:defRPr>
            </a:lvl7pPr>
            <a:lvl8pPr lvl="7" rtl="0">
              <a:spcBef>
                <a:spcPts val="0"/>
              </a:spcBef>
              <a:spcAft>
                <a:spcPts val="0"/>
              </a:spcAft>
              <a:buSzPts val="2400"/>
              <a:buFont typeface="Palanquin Dark"/>
              <a:buNone/>
              <a:defRPr>
                <a:latin typeface="Palanquin Dark"/>
                <a:ea typeface="Palanquin Dark"/>
                <a:cs typeface="Palanquin Dark"/>
                <a:sym typeface="Palanquin Dark"/>
              </a:defRPr>
            </a:lvl8pPr>
            <a:lvl9pPr lvl="8" rtl="0">
              <a:spcBef>
                <a:spcPts val="0"/>
              </a:spcBef>
              <a:spcAft>
                <a:spcPts val="0"/>
              </a:spcAft>
              <a:buSzPts val="2400"/>
              <a:buFont typeface="Palanquin Dark"/>
              <a:buNone/>
              <a:defRPr>
                <a:latin typeface="Palanquin Dark"/>
                <a:ea typeface="Palanquin Dark"/>
                <a:cs typeface="Palanquin Dark"/>
                <a:sym typeface="Palanquin Dark"/>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4"/>
        <p:cNvGrpSpPr/>
        <p:nvPr/>
      </p:nvGrpSpPr>
      <p:grpSpPr>
        <a:xfrm>
          <a:off x="0" y="0"/>
          <a:ext cx="0" cy="0"/>
          <a:chOff x="0" y="0"/>
          <a:chExt cx="0" cy="0"/>
        </a:xfrm>
      </p:grpSpPr>
      <p:grpSp>
        <p:nvGrpSpPr>
          <p:cNvPr id="395" name="Google Shape;395;p8"/>
          <p:cNvGrpSpPr/>
          <p:nvPr/>
        </p:nvGrpSpPr>
        <p:grpSpPr>
          <a:xfrm>
            <a:off x="100500" y="-22387"/>
            <a:ext cx="9075517" cy="5188274"/>
            <a:chOff x="100500" y="-22387"/>
            <a:chExt cx="9075517" cy="5188274"/>
          </a:xfrm>
        </p:grpSpPr>
        <p:grpSp>
          <p:nvGrpSpPr>
            <p:cNvPr id="396" name="Google Shape;396;p8"/>
            <p:cNvGrpSpPr/>
            <p:nvPr/>
          </p:nvGrpSpPr>
          <p:grpSpPr>
            <a:xfrm>
              <a:off x="100500" y="100500"/>
              <a:ext cx="7824000" cy="4942500"/>
              <a:chOff x="100500" y="100500"/>
              <a:chExt cx="7824000" cy="4942500"/>
            </a:xfrm>
          </p:grpSpPr>
          <p:sp>
            <p:nvSpPr>
              <p:cNvPr id="397" name="Google Shape;397;p8"/>
              <p:cNvSpPr/>
              <p:nvPr/>
            </p:nvSpPr>
            <p:spPr>
              <a:xfrm>
                <a:off x="100500" y="100500"/>
                <a:ext cx="7824000" cy="4942500"/>
              </a:xfrm>
              <a:prstGeom prst="roundRect">
                <a:avLst>
                  <a:gd name="adj" fmla="val 3114"/>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 name="Google Shape;398;p8"/>
              <p:cNvGrpSpPr/>
              <p:nvPr/>
            </p:nvGrpSpPr>
            <p:grpSpPr>
              <a:xfrm>
                <a:off x="201900" y="202050"/>
                <a:ext cx="7622100" cy="4739400"/>
                <a:chOff x="201900" y="202050"/>
                <a:chExt cx="7622100" cy="4739400"/>
              </a:xfrm>
            </p:grpSpPr>
            <p:sp>
              <p:nvSpPr>
                <p:cNvPr id="399" name="Google Shape;399;p8"/>
                <p:cNvSpPr/>
                <p:nvPr/>
              </p:nvSpPr>
              <p:spPr>
                <a:xfrm>
                  <a:off x="201900" y="202050"/>
                  <a:ext cx="7622100" cy="4739400"/>
                </a:xfrm>
                <a:prstGeom prst="roundRect">
                  <a:avLst>
                    <a:gd name="adj" fmla="val 23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8"/>
                <p:cNvSpPr/>
                <p:nvPr/>
              </p:nvSpPr>
              <p:spPr>
                <a:xfrm>
                  <a:off x="303000" y="302550"/>
                  <a:ext cx="7419900" cy="4538400"/>
                </a:xfrm>
                <a:prstGeom prst="roundRect">
                  <a:avLst>
                    <a:gd name="adj" fmla="val 12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a:off x="403500" y="403050"/>
                  <a:ext cx="7218900" cy="4337400"/>
                </a:xfrm>
                <a:prstGeom prst="roundRect">
                  <a:avLst>
                    <a:gd name="adj" fmla="val 120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403500" y="403050"/>
                  <a:ext cx="7218900" cy="1005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3" name="Google Shape;403;p8"/>
            <p:cNvGrpSpPr/>
            <p:nvPr/>
          </p:nvGrpSpPr>
          <p:grpSpPr>
            <a:xfrm>
              <a:off x="8068746" y="-22387"/>
              <a:ext cx="1107271" cy="5188274"/>
              <a:chOff x="8068746" y="-22387"/>
              <a:chExt cx="1107271" cy="5188274"/>
            </a:xfrm>
          </p:grpSpPr>
          <p:grpSp>
            <p:nvGrpSpPr>
              <p:cNvPr id="404" name="Google Shape;404;p8"/>
              <p:cNvGrpSpPr/>
              <p:nvPr/>
            </p:nvGrpSpPr>
            <p:grpSpPr>
              <a:xfrm>
                <a:off x="8068746" y="-22387"/>
                <a:ext cx="1107271" cy="5188274"/>
                <a:chOff x="8068746" y="-22387"/>
                <a:chExt cx="1107271" cy="5188274"/>
              </a:xfrm>
            </p:grpSpPr>
            <p:grpSp>
              <p:nvGrpSpPr>
                <p:cNvPr id="405" name="Google Shape;405;p8"/>
                <p:cNvGrpSpPr/>
                <p:nvPr/>
              </p:nvGrpSpPr>
              <p:grpSpPr>
                <a:xfrm>
                  <a:off x="8467466" y="-22387"/>
                  <a:ext cx="708551" cy="5188274"/>
                  <a:chOff x="8467466" y="-22387"/>
                  <a:chExt cx="708551" cy="5188274"/>
                </a:xfrm>
              </p:grpSpPr>
              <p:grpSp>
                <p:nvGrpSpPr>
                  <p:cNvPr id="406" name="Google Shape;406;p8"/>
                  <p:cNvGrpSpPr/>
                  <p:nvPr/>
                </p:nvGrpSpPr>
                <p:grpSpPr>
                  <a:xfrm rot="10800000">
                    <a:off x="8467466" y="-22387"/>
                    <a:ext cx="708551" cy="1417688"/>
                    <a:chOff x="2132338" y="1275925"/>
                    <a:chExt cx="332575" cy="665425"/>
                  </a:xfrm>
                </p:grpSpPr>
                <p:sp>
                  <p:nvSpPr>
                    <p:cNvPr id="407" name="Google Shape;407;p8"/>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 name="Google Shape;420;p8"/>
                  <p:cNvGrpSpPr/>
                  <p:nvPr/>
                </p:nvGrpSpPr>
                <p:grpSpPr>
                  <a:xfrm flipH="1">
                    <a:off x="8467466" y="3748199"/>
                    <a:ext cx="708551" cy="1417688"/>
                    <a:chOff x="2132338" y="1275925"/>
                    <a:chExt cx="332575" cy="665425"/>
                  </a:xfrm>
                </p:grpSpPr>
                <p:sp>
                  <p:nvSpPr>
                    <p:cNvPr id="421" name="Google Shape;421;p8"/>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4" name="Google Shape;434;p8"/>
                <p:cNvGrpSpPr/>
                <p:nvPr/>
              </p:nvGrpSpPr>
              <p:grpSpPr>
                <a:xfrm>
                  <a:off x="8068746" y="422958"/>
                  <a:ext cx="521992" cy="776192"/>
                  <a:chOff x="4131100" y="2430800"/>
                  <a:chExt cx="300930" cy="257871"/>
                </a:xfrm>
              </p:grpSpPr>
              <p:sp>
                <p:nvSpPr>
                  <p:cNvPr id="435" name="Google Shape;435;p8"/>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5" name="Google Shape;445;p8"/>
              <p:cNvGrpSpPr/>
              <p:nvPr/>
            </p:nvGrpSpPr>
            <p:grpSpPr>
              <a:xfrm>
                <a:off x="8068746" y="3944350"/>
                <a:ext cx="522018" cy="776192"/>
                <a:chOff x="4131100" y="2430804"/>
                <a:chExt cx="300944" cy="257871"/>
              </a:xfrm>
            </p:grpSpPr>
            <p:sp>
              <p:nvSpPr>
                <p:cNvPr id="446" name="Google Shape;446;p8"/>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56" name="Google Shape;456;p8"/>
          <p:cNvSpPr txBox="1">
            <a:spLocks noGrp="1"/>
          </p:cNvSpPr>
          <p:nvPr>
            <p:ph type="title"/>
          </p:nvPr>
        </p:nvSpPr>
        <p:spPr>
          <a:xfrm>
            <a:off x="825075" y="1603242"/>
            <a:ext cx="6464700" cy="238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500"/>
              <a:buNone/>
              <a:defRPr sz="6800"/>
            </a:lvl1pPr>
            <a:lvl2pPr lvl="1" rtl="0">
              <a:lnSpc>
                <a:spcPct val="80000"/>
              </a:lnSpc>
              <a:spcBef>
                <a:spcPts val="0"/>
              </a:spcBef>
              <a:spcAft>
                <a:spcPts val="0"/>
              </a:spcAft>
              <a:buSzPts val="2400"/>
              <a:buNone/>
              <a:defRPr/>
            </a:lvl2pPr>
            <a:lvl3pPr lvl="2" rtl="0">
              <a:lnSpc>
                <a:spcPct val="80000"/>
              </a:lnSpc>
              <a:spcBef>
                <a:spcPts val="0"/>
              </a:spcBef>
              <a:spcAft>
                <a:spcPts val="0"/>
              </a:spcAft>
              <a:buSzPts val="2400"/>
              <a:buNone/>
              <a:defRPr/>
            </a:lvl3pPr>
            <a:lvl4pPr lvl="3" rtl="0">
              <a:lnSpc>
                <a:spcPct val="80000"/>
              </a:lnSpc>
              <a:spcBef>
                <a:spcPts val="0"/>
              </a:spcBef>
              <a:spcAft>
                <a:spcPts val="0"/>
              </a:spcAft>
              <a:buSzPts val="2400"/>
              <a:buNone/>
              <a:defRPr/>
            </a:lvl4pPr>
            <a:lvl5pPr lvl="4" rtl="0">
              <a:lnSpc>
                <a:spcPct val="80000"/>
              </a:lnSpc>
              <a:spcBef>
                <a:spcPts val="0"/>
              </a:spcBef>
              <a:spcAft>
                <a:spcPts val="0"/>
              </a:spcAft>
              <a:buSzPts val="2400"/>
              <a:buNone/>
              <a:defRPr/>
            </a:lvl5pPr>
            <a:lvl6pPr lvl="5" rtl="0">
              <a:lnSpc>
                <a:spcPct val="80000"/>
              </a:lnSpc>
              <a:spcBef>
                <a:spcPts val="0"/>
              </a:spcBef>
              <a:spcAft>
                <a:spcPts val="0"/>
              </a:spcAft>
              <a:buSzPts val="2400"/>
              <a:buNone/>
              <a:defRPr/>
            </a:lvl6pPr>
            <a:lvl7pPr lvl="6" rtl="0">
              <a:lnSpc>
                <a:spcPct val="80000"/>
              </a:lnSpc>
              <a:spcBef>
                <a:spcPts val="0"/>
              </a:spcBef>
              <a:spcAft>
                <a:spcPts val="0"/>
              </a:spcAft>
              <a:buSzPts val="2400"/>
              <a:buNone/>
              <a:defRPr/>
            </a:lvl7pPr>
            <a:lvl8pPr lvl="7" rtl="0">
              <a:lnSpc>
                <a:spcPct val="80000"/>
              </a:lnSpc>
              <a:spcBef>
                <a:spcPts val="0"/>
              </a:spcBef>
              <a:spcAft>
                <a:spcPts val="0"/>
              </a:spcAft>
              <a:buSzPts val="2400"/>
              <a:buNone/>
              <a:defRPr/>
            </a:lvl8pPr>
            <a:lvl9pPr lvl="8" rtl="0">
              <a:lnSpc>
                <a:spcPct val="80000"/>
              </a:lnSpc>
              <a:spcBef>
                <a:spcPts val="0"/>
              </a:spcBef>
              <a:spcAft>
                <a:spcPts val="0"/>
              </a:spcAft>
              <a:buSzPts val="2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7"/>
        <p:cNvGrpSpPr/>
        <p:nvPr/>
      </p:nvGrpSpPr>
      <p:grpSpPr>
        <a:xfrm>
          <a:off x="0" y="0"/>
          <a:ext cx="0" cy="0"/>
          <a:chOff x="0" y="0"/>
          <a:chExt cx="0" cy="0"/>
        </a:xfrm>
      </p:grpSpPr>
      <p:grpSp>
        <p:nvGrpSpPr>
          <p:cNvPr id="458" name="Google Shape;458;p9"/>
          <p:cNvGrpSpPr/>
          <p:nvPr/>
        </p:nvGrpSpPr>
        <p:grpSpPr>
          <a:xfrm>
            <a:off x="100500" y="-22387"/>
            <a:ext cx="9075517" cy="5188274"/>
            <a:chOff x="100500" y="-22387"/>
            <a:chExt cx="9075517" cy="5188274"/>
          </a:xfrm>
        </p:grpSpPr>
        <p:grpSp>
          <p:nvGrpSpPr>
            <p:cNvPr id="459" name="Google Shape;459;p9"/>
            <p:cNvGrpSpPr/>
            <p:nvPr/>
          </p:nvGrpSpPr>
          <p:grpSpPr>
            <a:xfrm>
              <a:off x="100500" y="100500"/>
              <a:ext cx="7824000" cy="4942500"/>
              <a:chOff x="100500" y="100500"/>
              <a:chExt cx="7824000" cy="4942500"/>
            </a:xfrm>
          </p:grpSpPr>
          <p:sp>
            <p:nvSpPr>
              <p:cNvPr id="460" name="Google Shape;460;p9"/>
              <p:cNvSpPr/>
              <p:nvPr/>
            </p:nvSpPr>
            <p:spPr>
              <a:xfrm>
                <a:off x="100500" y="100500"/>
                <a:ext cx="7824000" cy="4942500"/>
              </a:xfrm>
              <a:prstGeom prst="roundRect">
                <a:avLst>
                  <a:gd name="adj" fmla="val 3114"/>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1" name="Google Shape;461;p9"/>
              <p:cNvGrpSpPr/>
              <p:nvPr/>
            </p:nvGrpSpPr>
            <p:grpSpPr>
              <a:xfrm>
                <a:off x="201900" y="202050"/>
                <a:ext cx="7622100" cy="4739400"/>
                <a:chOff x="201900" y="202050"/>
                <a:chExt cx="7622100" cy="4739400"/>
              </a:xfrm>
            </p:grpSpPr>
            <p:sp>
              <p:nvSpPr>
                <p:cNvPr id="462" name="Google Shape;462;p9"/>
                <p:cNvSpPr/>
                <p:nvPr/>
              </p:nvSpPr>
              <p:spPr>
                <a:xfrm>
                  <a:off x="201900" y="202050"/>
                  <a:ext cx="7622100" cy="4739400"/>
                </a:xfrm>
                <a:prstGeom prst="roundRect">
                  <a:avLst>
                    <a:gd name="adj" fmla="val 23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303000" y="302550"/>
                  <a:ext cx="7419900" cy="4538400"/>
                </a:xfrm>
                <a:prstGeom prst="roundRect">
                  <a:avLst>
                    <a:gd name="adj" fmla="val 12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403500" y="403050"/>
                  <a:ext cx="7218900" cy="4337400"/>
                </a:xfrm>
                <a:prstGeom prst="roundRect">
                  <a:avLst>
                    <a:gd name="adj" fmla="val 120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403500" y="403050"/>
                  <a:ext cx="7218900" cy="1005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6" name="Google Shape;466;p9"/>
            <p:cNvGrpSpPr/>
            <p:nvPr/>
          </p:nvGrpSpPr>
          <p:grpSpPr>
            <a:xfrm>
              <a:off x="8068746" y="-22387"/>
              <a:ext cx="1107271" cy="5188274"/>
              <a:chOff x="8068746" y="-22387"/>
              <a:chExt cx="1107271" cy="5188274"/>
            </a:xfrm>
          </p:grpSpPr>
          <p:grpSp>
            <p:nvGrpSpPr>
              <p:cNvPr id="467" name="Google Shape;467;p9"/>
              <p:cNvGrpSpPr/>
              <p:nvPr/>
            </p:nvGrpSpPr>
            <p:grpSpPr>
              <a:xfrm>
                <a:off x="8068746" y="-22387"/>
                <a:ext cx="1107271" cy="5188274"/>
                <a:chOff x="8068746" y="-22387"/>
                <a:chExt cx="1107271" cy="5188274"/>
              </a:xfrm>
            </p:grpSpPr>
            <p:grpSp>
              <p:nvGrpSpPr>
                <p:cNvPr id="468" name="Google Shape;468;p9"/>
                <p:cNvGrpSpPr/>
                <p:nvPr/>
              </p:nvGrpSpPr>
              <p:grpSpPr>
                <a:xfrm>
                  <a:off x="8467466" y="-22387"/>
                  <a:ext cx="708551" cy="5188274"/>
                  <a:chOff x="8467466" y="-22387"/>
                  <a:chExt cx="708551" cy="5188274"/>
                </a:xfrm>
              </p:grpSpPr>
              <p:grpSp>
                <p:nvGrpSpPr>
                  <p:cNvPr id="469" name="Google Shape;469;p9"/>
                  <p:cNvGrpSpPr/>
                  <p:nvPr/>
                </p:nvGrpSpPr>
                <p:grpSpPr>
                  <a:xfrm rot="10800000">
                    <a:off x="8467466" y="-22387"/>
                    <a:ext cx="708551" cy="1417688"/>
                    <a:chOff x="2132338" y="1275925"/>
                    <a:chExt cx="332575" cy="665425"/>
                  </a:xfrm>
                </p:grpSpPr>
                <p:sp>
                  <p:nvSpPr>
                    <p:cNvPr id="470" name="Google Shape;470;p9"/>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9"/>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9"/>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9"/>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9"/>
                  <p:cNvGrpSpPr/>
                  <p:nvPr/>
                </p:nvGrpSpPr>
                <p:grpSpPr>
                  <a:xfrm flipH="1">
                    <a:off x="8467466" y="3748199"/>
                    <a:ext cx="708551" cy="1417688"/>
                    <a:chOff x="2132338" y="1275925"/>
                    <a:chExt cx="332575" cy="665425"/>
                  </a:xfrm>
                </p:grpSpPr>
                <p:sp>
                  <p:nvSpPr>
                    <p:cNvPr id="484" name="Google Shape;484;p9"/>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7" name="Google Shape;497;p9"/>
                <p:cNvGrpSpPr/>
                <p:nvPr/>
              </p:nvGrpSpPr>
              <p:grpSpPr>
                <a:xfrm>
                  <a:off x="8068746" y="422958"/>
                  <a:ext cx="521992" cy="776192"/>
                  <a:chOff x="4131100" y="2430800"/>
                  <a:chExt cx="300930" cy="257871"/>
                </a:xfrm>
              </p:grpSpPr>
              <p:sp>
                <p:nvSpPr>
                  <p:cNvPr id="498" name="Google Shape;498;p9"/>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9"/>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9"/>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9"/>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9"/>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8" name="Google Shape;508;p9"/>
              <p:cNvGrpSpPr/>
              <p:nvPr/>
            </p:nvGrpSpPr>
            <p:grpSpPr>
              <a:xfrm>
                <a:off x="8068746" y="3944350"/>
                <a:ext cx="522018" cy="776192"/>
                <a:chOff x="4131100" y="2430804"/>
                <a:chExt cx="300944" cy="257871"/>
              </a:xfrm>
            </p:grpSpPr>
            <p:sp>
              <p:nvSpPr>
                <p:cNvPr id="509" name="Google Shape;509;p9"/>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9"/>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9"/>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9"/>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519" name="Google Shape;519;p9"/>
          <p:cNvSpPr txBox="1">
            <a:spLocks noGrp="1"/>
          </p:cNvSpPr>
          <p:nvPr>
            <p:ph type="subTitle" idx="1"/>
          </p:nvPr>
        </p:nvSpPr>
        <p:spPr>
          <a:xfrm>
            <a:off x="4235797" y="2361677"/>
            <a:ext cx="3054000" cy="166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
        <p:nvSpPr>
          <p:cNvPr id="520" name="Google Shape;520;p9"/>
          <p:cNvSpPr txBox="1">
            <a:spLocks noGrp="1"/>
          </p:cNvSpPr>
          <p:nvPr>
            <p:ph type="title"/>
          </p:nvPr>
        </p:nvSpPr>
        <p:spPr>
          <a:xfrm>
            <a:off x="4235797" y="1066828"/>
            <a:ext cx="3054000" cy="1303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000"/>
            </a:lvl1pPr>
            <a:lvl2pPr lvl="1" rtl="0">
              <a:spcBef>
                <a:spcPts val="0"/>
              </a:spcBef>
              <a:spcAft>
                <a:spcPts val="0"/>
              </a:spcAft>
              <a:buSzPts val="2400"/>
              <a:buFont typeface="Palanquin Dark"/>
              <a:buNone/>
              <a:defRPr>
                <a:latin typeface="Palanquin Dark"/>
                <a:ea typeface="Palanquin Dark"/>
                <a:cs typeface="Palanquin Dark"/>
                <a:sym typeface="Palanquin Dark"/>
              </a:defRPr>
            </a:lvl2pPr>
            <a:lvl3pPr lvl="2" rtl="0">
              <a:spcBef>
                <a:spcPts val="0"/>
              </a:spcBef>
              <a:spcAft>
                <a:spcPts val="0"/>
              </a:spcAft>
              <a:buSzPts val="2400"/>
              <a:buFont typeface="Palanquin Dark"/>
              <a:buNone/>
              <a:defRPr>
                <a:latin typeface="Palanquin Dark"/>
                <a:ea typeface="Palanquin Dark"/>
                <a:cs typeface="Palanquin Dark"/>
                <a:sym typeface="Palanquin Dark"/>
              </a:defRPr>
            </a:lvl3pPr>
            <a:lvl4pPr lvl="3" rtl="0">
              <a:spcBef>
                <a:spcPts val="0"/>
              </a:spcBef>
              <a:spcAft>
                <a:spcPts val="0"/>
              </a:spcAft>
              <a:buSzPts val="2400"/>
              <a:buFont typeface="Palanquin Dark"/>
              <a:buNone/>
              <a:defRPr>
                <a:latin typeface="Palanquin Dark"/>
                <a:ea typeface="Palanquin Dark"/>
                <a:cs typeface="Palanquin Dark"/>
                <a:sym typeface="Palanquin Dark"/>
              </a:defRPr>
            </a:lvl4pPr>
            <a:lvl5pPr lvl="4" rtl="0">
              <a:spcBef>
                <a:spcPts val="0"/>
              </a:spcBef>
              <a:spcAft>
                <a:spcPts val="0"/>
              </a:spcAft>
              <a:buSzPts val="2400"/>
              <a:buFont typeface="Palanquin Dark"/>
              <a:buNone/>
              <a:defRPr>
                <a:latin typeface="Palanquin Dark"/>
                <a:ea typeface="Palanquin Dark"/>
                <a:cs typeface="Palanquin Dark"/>
                <a:sym typeface="Palanquin Dark"/>
              </a:defRPr>
            </a:lvl5pPr>
            <a:lvl6pPr lvl="5" rtl="0">
              <a:spcBef>
                <a:spcPts val="0"/>
              </a:spcBef>
              <a:spcAft>
                <a:spcPts val="0"/>
              </a:spcAft>
              <a:buSzPts val="2400"/>
              <a:buFont typeface="Palanquin Dark"/>
              <a:buNone/>
              <a:defRPr>
                <a:latin typeface="Palanquin Dark"/>
                <a:ea typeface="Palanquin Dark"/>
                <a:cs typeface="Palanquin Dark"/>
                <a:sym typeface="Palanquin Dark"/>
              </a:defRPr>
            </a:lvl6pPr>
            <a:lvl7pPr lvl="6" rtl="0">
              <a:spcBef>
                <a:spcPts val="0"/>
              </a:spcBef>
              <a:spcAft>
                <a:spcPts val="0"/>
              </a:spcAft>
              <a:buSzPts val="2400"/>
              <a:buFont typeface="Palanquin Dark"/>
              <a:buNone/>
              <a:defRPr>
                <a:latin typeface="Palanquin Dark"/>
                <a:ea typeface="Palanquin Dark"/>
                <a:cs typeface="Palanquin Dark"/>
                <a:sym typeface="Palanquin Dark"/>
              </a:defRPr>
            </a:lvl7pPr>
            <a:lvl8pPr lvl="7" rtl="0">
              <a:spcBef>
                <a:spcPts val="0"/>
              </a:spcBef>
              <a:spcAft>
                <a:spcPts val="0"/>
              </a:spcAft>
              <a:buSzPts val="2400"/>
              <a:buFont typeface="Palanquin Dark"/>
              <a:buNone/>
              <a:defRPr>
                <a:latin typeface="Palanquin Dark"/>
                <a:ea typeface="Palanquin Dark"/>
                <a:cs typeface="Palanquin Dark"/>
                <a:sym typeface="Palanquin Dark"/>
              </a:defRPr>
            </a:lvl8pPr>
            <a:lvl9pPr lvl="8" rtl="0">
              <a:spcBef>
                <a:spcPts val="0"/>
              </a:spcBef>
              <a:spcAft>
                <a:spcPts val="0"/>
              </a:spcAft>
              <a:buSzPts val="2400"/>
              <a:buFont typeface="Palanquin Dark"/>
              <a:buNone/>
              <a:defRPr>
                <a:latin typeface="Palanquin Dark"/>
                <a:ea typeface="Palanquin Dark"/>
                <a:cs typeface="Palanquin Dark"/>
                <a:sym typeface="Palanquin Dark"/>
              </a:defRPr>
            </a:lvl9pPr>
          </a:lstStyle>
          <a:p>
            <a:endParaRPr/>
          </a:p>
        </p:txBody>
      </p:sp>
      <p:sp>
        <p:nvSpPr>
          <p:cNvPr id="521" name="Google Shape;521;p9"/>
          <p:cNvSpPr>
            <a:spLocks noGrp="1"/>
          </p:cNvSpPr>
          <p:nvPr>
            <p:ph type="pic" idx="2"/>
          </p:nvPr>
        </p:nvSpPr>
        <p:spPr>
          <a:xfrm>
            <a:off x="823876" y="1086980"/>
            <a:ext cx="3054000" cy="3054900"/>
          </a:xfrm>
          <a:prstGeom prst="roundRect">
            <a:avLst>
              <a:gd name="adj" fmla="val 2907"/>
            </a:avLst>
          </a:prstGeom>
          <a:noFill/>
          <a:ln w="9525" cap="flat" cmpd="sng">
            <a:solidFill>
              <a:schemeClr val="dk1"/>
            </a:solidFill>
            <a:prstDash val="solid"/>
            <a:round/>
            <a:headEnd type="none" w="sm" len="sm"/>
            <a:tailEnd type="none" w="sm" len="sm"/>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noFill/>
        <a:effectLst/>
      </p:bgPr>
    </p:bg>
    <p:spTree>
      <p:nvGrpSpPr>
        <p:cNvPr id="1" name="Shape 522"/>
        <p:cNvGrpSpPr/>
        <p:nvPr/>
      </p:nvGrpSpPr>
      <p:grpSpPr>
        <a:xfrm>
          <a:off x="0" y="0"/>
          <a:ext cx="0" cy="0"/>
          <a:chOff x="0" y="0"/>
          <a:chExt cx="0" cy="0"/>
        </a:xfrm>
      </p:grpSpPr>
      <p:sp>
        <p:nvSpPr>
          <p:cNvPr id="523" name="Google Shape;523;p10"/>
          <p:cNvSpPr txBox="1">
            <a:spLocks noGrp="1"/>
          </p:cNvSpPr>
          <p:nvPr>
            <p:ph type="title"/>
          </p:nvPr>
        </p:nvSpPr>
        <p:spPr>
          <a:xfrm>
            <a:off x="338400" y="3056625"/>
            <a:ext cx="3879000" cy="1751100"/>
          </a:xfrm>
          <a:prstGeom prst="rect">
            <a:avLst/>
          </a:prstGeom>
          <a:solidFill>
            <a:schemeClr val="dk1"/>
          </a:solidFill>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Fredoka One"/>
              <a:buNone/>
              <a:defRPr>
                <a:solidFill>
                  <a:schemeClr val="lt1"/>
                </a:solidFill>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grpSp>
        <p:nvGrpSpPr>
          <p:cNvPr id="524" name="Google Shape;524;p10"/>
          <p:cNvGrpSpPr/>
          <p:nvPr/>
        </p:nvGrpSpPr>
        <p:grpSpPr>
          <a:xfrm>
            <a:off x="-71107" y="-70081"/>
            <a:ext cx="9247207" cy="5283662"/>
            <a:chOff x="-71107" y="-70081"/>
            <a:chExt cx="9247207" cy="5283662"/>
          </a:xfrm>
        </p:grpSpPr>
        <p:grpSp>
          <p:nvGrpSpPr>
            <p:cNvPr id="525" name="Google Shape;525;p10"/>
            <p:cNvGrpSpPr/>
            <p:nvPr/>
          </p:nvGrpSpPr>
          <p:grpSpPr>
            <a:xfrm>
              <a:off x="0" y="-22350"/>
              <a:ext cx="9176100" cy="5188200"/>
              <a:chOff x="0" y="-22350"/>
              <a:chExt cx="9176100" cy="5188200"/>
            </a:xfrm>
          </p:grpSpPr>
          <p:sp>
            <p:nvSpPr>
              <p:cNvPr id="526" name="Google Shape;526;p10"/>
              <p:cNvSpPr/>
              <p:nvPr/>
            </p:nvSpPr>
            <p:spPr>
              <a:xfrm>
                <a:off x="7924500" y="-22350"/>
                <a:ext cx="1251600" cy="51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0" y="-22350"/>
                <a:ext cx="8109600" cy="123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0" y="5042850"/>
                <a:ext cx="8109600" cy="123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0" y="-22350"/>
                <a:ext cx="100500" cy="51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10"/>
            <p:cNvGrpSpPr/>
            <p:nvPr/>
          </p:nvGrpSpPr>
          <p:grpSpPr>
            <a:xfrm>
              <a:off x="-71107" y="-70081"/>
              <a:ext cx="322800" cy="5283662"/>
              <a:chOff x="-71107" y="-70250"/>
              <a:chExt cx="322800" cy="5283662"/>
            </a:xfrm>
          </p:grpSpPr>
          <p:sp>
            <p:nvSpPr>
              <p:cNvPr id="531" name="Google Shape;531;p10"/>
              <p:cNvSpPr/>
              <p:nvPr/>
            </p:nvSpPr>
            <p:spPr>
              <a:xfrm rot="2699863">
                <a:off x="-31826" y="-14988"/>
                <a:ext cx="244239" cy="212251"/>
              </a:xfrm>
              <a:prstGeom prst="flowChartOnlineStorag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rot="8100137" flipH="1">
                <a:off x="-31826" y="4945899"/>
                <a:ext cx="244239" cy="212251"/>
              </a:xfrm>
              <a:prstGeom prst="flowChartOnlineStorag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10"/>
            <p:cNvGrpSpPr/>
            <p:nvPr/>
          </p:nvGrpSpPr>
          <p:grpSpPr>
            <a:xfrm flipH="1">
              <a:off x="7772071" y="-70081"/>
              <a:ext cx="322800" cy="5283662"/>
              <a:chOff x="-71107" y="-70250"/>
              <a:chExt cx="322800" cy="5283662"/>
            </a:xfrm>
          </p:grpSpPr>
          <p:sp>
            <p:nvSpPr>
              <p:cNvPr id="534" name="Google Shape;534;p10"/>
              <p:cNvSpPr/>
              <p:nvPr/>
            </p:nvSpPr>
            <p:spPr>
              <a:xfrm rot="2699863">
                <a:off x="-31826" y="-14988"/>
                <a:ext cx="244239" cy="212251"/>
              </a:xfrm>
              <a:prstGeom prst="flowChartOnlineStorag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rot="8100137" flipH="1">
                <a:off x="-31826" y="4945899"/>
                <a:ext cx="244239" cy="212251"/>
              </a:xfrm>
              <a:prstGeom prst="flowChartOnlineStorag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6" name="Google Shape;536;p10"/>
            <p:cNvSpPr/>
            <p:nvPr/>
          </p:nvSpPr>
          <p:spPr>
            <a:xfrm>
              <a:off x="100500" y="100500"/>
              <a:ext cx="7824000" cy="4942500"/>
            </a:xfrm>
            <a:prstGeom prst="roundRect">
              <a:avLst>
                <a:gd name="adj" fmla="val 3114"/>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 name="Google Shape;537;p10"/>
          <p:cNvGrpSpPr/>
          <p:nvPr/>
        </p:nvGrpSpPr>
        <p:grpSpPr>
          <a:xfrm>
            <a:off x="8068746" y="-22387"/>
            <a:ext cx="1107271" cy="5188274"/>
            <a:chOff x="8068746" y="-22387"/>
            <a:chExt cx="1107271" cy="5188274"/>
          </a:xfrm>
        </p:grpSpPr>
        <p:grpSp>
          <p:nvGrpSpPr>
            <p:cNvPr id="538" name="Google Shape;538;p10"/>
            <p:cNvGrpSpPr/>
            <p:nvPr/>
          </p:nvGrpSpPr>
          <p:grpSpPr>
            <a:xfrm>
              <a:off x="8068746" y="-22387"/>
              <a:ext cx="1107271" cy="5188274"/>
              <a:chOff x="8068746" y="-22387"/>
              <a:chExt cx="1107271" cy="5188274"/>
            </a:xfrm>
          </p:grpSpPr>
          <p:grpSp>
            <p:nvGrpSpPr>
              <p:cNvPr id="539" name="Google Shape;539;p10"/>
              <p:cNvGrpSpPr/>
              <p:nvPr/>
            </p:nvGrpSpPr>
            <p:grpSpPr>
              <a:xfrm>
                <a:off x="8467466" y="-22387"/>
                <a:ext cx="708551" cy="5188274"/>
                <a:chOff x="8467466" y="-22387"/>
                <a:chExt cx="708551" cy="5188274"/>
              </a:xfrm>
            </p:grpSpPr>
            <p:grpSp>
              <p:nvGrpSpPr>
                <p:cNvPr id="540" name="Google Shape;540;p10"/>
                <p:cNvGrpSpPr/>
                <p:nvPr/>
              </p:nvGrpSpPr>
              <p:grpSpPr>
                <a:xfrm rot="10800000">
                  <a:off x="8467466" y="-22387"/>
                  <a:ext cx="708551" cy="1417688"/>
                  <a:chOff x="2132338" y="1275925"/>
                  <a:chExt cx="332575" cy="665425"/>
                </a:xfrm>
              </p:grpSpPr>
              <p:sp>
                <p:nvSpPr>
                  <p:cNvPr id="541" name="Google Shape;541;p10"/>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0"/>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0"/>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 name="Google Shape;554;p10"/>
                <p:cNvGrpSpPr/>
                <p:nvPr/>
              </p:nvGrpSpPr>
              <p:grpSpPr>
                <a:xfrm flipH="1">
                  <a:off x="8467466" y="3748199"/>
                  <a:ext cx="708551" cy="1417688"/>
                  <a:chOff x="2132338" y="1275925"/>
                  <a:chExt cx="332575" cy="665425"/>
                </a:xfrm>
              </p:grpSpPr>
              <p:sp>
                <p:nvSpPr>
                  <p:cNvPr id="555" name="Google Shape;555;p10"/>
                  <p:cNvSpPr/>
                  <p:nvPr/>
                </p:nvSpPr>
                <p:spPr>
                  <a:xfrm>
                    <a:off x="2132338" y="1275925"/>
                    <a:ext cx="332575" cy="665425"/>
                  </a:xfrm>
                  <a:custGeom>
                    <a:avLst/>
                    <a:gdLst/>
                    <a:ahLst/>
                    <a:cxnLst/>
                    <a:rect l="l" t="t" r="r" b="b"/>
                    <a:pathLst>
                      <a:path w="13303" h="26617" extrusionOk="0">
                        <a:moveTo>
                          <a:pt x="1" y="0"/>
                        </a:moveTo>
                        <a:lnTo>
                          <a:pt x="1" y="26616"/>
                        </a:lnTo>
                        <a:lnTo>
                          <a:pt x="13302" y="26616"/>
                        </a:lnTo>
                        <a:lnTo>
                          <a:pt x="13302" y="17122"/>
                        </a:lnTo>
                        <a:cubicBezTo>
                          <a:pt x="13302" y="15013"/>
                          <a:pt x="11592" y="13314"/>
                          <a:pt x="9495" y="13314"/>
                        </a:cubicBezTo>
                        <a:cubicBezTo>
                          <a:pt x="7387" y="13314"/>
                          <a:pt x="5688" y="11603"/>
                          <a:pt x="5688" y="9507"/>
                        </a:cubicBezTo>
                        <a:lnTo>
                          <a:pt x="5688" y="3808"/>
                        </a:lnTo>
                        <a:cubicBezTo>
                          <a:pt x="5688" y="1711"/>
                          <a:pt x="3989" y="0"/>
                          <a:pt x="1880"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2196188" y="1671425"/>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2196188" y="1700050"/>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2196188" y="1728350"/>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2196188" y="1756675"/>
                    <a:ext cx="156675" cy="7250"/>
                  </a:xfrm>
                  <a:custGeom>
                    <a:avLst/>
                    <a:gdLst/>
                    <a:ahLst/>
                    <a:cxnLst/>
                    <a:rect l="l" t="t" r="r" b="b"/>
                    <a:pathLst>
                      <a:path w="6267" h="290" extrusionOk="0">
                        <a:moveTo>
                          <a:pt x="146" y="0"/>
                        </a:moveTo>
                        <a:cubicBezTo>
                          <a:pt x="61" y="0"/>
                          <a:pt x="1" y="73"/>
                          <a:pt x="1" y="145"/>
                        </a:cubicBezTo>
                        <a:cubicBezTo>
                          <a:pt x="1" y="217"/>
                          <a:pt x="61" y="289"/>
                          <a:pt x="146" y="289"/>
                        </a:cubicBezTo>
                        <a:lnTo>
                          <a:pt x="6122" y="289"/>
                        </a:lnTo>
                        <a:cubicBezTo>
                          <a:pt x="6194" y="289"/>
                          <a:pt x="6266" y="217"/>
                          <a:pt x="6266" y="145"/>
                        </a:cubicBezTo>
                        <a:cubicBezTo>
                          <a:pt x="6266" y="73"/>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2196188" y="1785275"/>
                    <a:ext cx="156675" cy="6975"/>
                  </a:xfrm>
                  <a:custGeom>
                    <a:avLst/>
                    <a:gdLst/>
                    <a:ahLst/>
                    <a:cxnLst/>
                    <a:rect l="l" t="t" r="r" b="b"/>
                    <a:pathLst>
                      <a:path w="6267" h="279" extrusionOk="0">
                        <a:moveTo>
                          <a:pt x="146" y="1"/>
                        </a:moveTo>
                        <a:cubicBezTo>
                          <a:pt x="61" y="1"/>
                          <a:pt x="1" y="61"/>
                          <a:pt x="1" y="133"/>
                        </a:cubicBezTo>
                        <a:cubicBezTo>
                          <a:pt x="1" y="218"/>
                          <a:pt x="61" y="278"/>
                          <a:pt x="146" y="278"/>
                        </a:cubicBezTo>
                        <a:lnTo>
                          <a:pt x="6122" y="278"/>
                        </a:lnTo>
                        <a:cubicBezTo>
                          <a:pt x="6194" y="278"/>
                          <a:pt x="6266" y="218"/>
                          <a:pt x="6266" y="133"/>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2196188" y="1813600"/>
                    <a:ext cx="156675" cy="6950"/>
                  </a:xfrm>
                  <a:custGeom>
                    <a:avLst/>
                    <a:gdLst/>
                    <a:ahLst/>
                    <a:cxnLst/>
                    <a:rect l="l" t="t" r="r" b="b"/>
                    <a:pathLst>
                      <a:path w="6267" h="278" extrusionOk="0">
                        <a:moveTo>
                          <a:pt x="146" y="1"/>
                        </a:moveTo>
                        <a:cubicBezTo>
                          <a:pt x="61" y="1"/>
                          <a:pt x="1" y="61"/>
                          <a:pt x="1" y="145"/>
                        </a:cubicBezTo>
                        <a:cubicBezTo>
                          <a:pt x="1" y="217"/>
                          <a:pt x="61" y="278"/>
                          <a:pt x="146" y="278"/>
                        </a:cubicBezTo>
                        <a:lnTo>
                          <a:pt x="6122" y="278"/>
                        </a:lnTo>
                        <a:cubicBezTo>
                          <a:pt x="6194" y="278"/>
                          <a:pt x="6266" y="217"/>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2196188" y="1842225"/>
                    <a:ext cx="156675" cy="6950"/>
                  </a:xfrm>
                  <a:custGeom>
                    <a:avLst/>
                    <a:gdLst/>
                    <a:ahLst/>
                    <a:cxnLst/>
                    <a:rect l="l" t="t" r="r" b="b"/>
                    <a:pathLst>
                      <a:path w="6267" h="278" extrusionOk="0">
                        <a:moveTo>
                          <a:pt x="146" y="0"/>
                        </a:moveTo>
                        <a:cubicBezTo>
                          <a:pt x="61" y="0"/>
                          <a:pt x="1" y="60"/>
                          <a:pt x="1" y="133"/>
                        </a:cubicBezTo>
                        <a:cubicBezTo>
                          <a:pt x="1" y="217"/>
                          <a:pt x="61" y="277"/>
                          <a:pt x="146" y="277"/>
                        </a:cubicBezTo>
                        <a:lnTo>
                          <a:pt x="6122" y="277"/>
                        </a:lnTo>
                        <a:cubicBezTo>
                          <a:pt x="6194" y="277"/>
                          <a:pt x="6266" y="217"/>
                          <a:pt x="6266" y="133"/>
                        </a:cubicBezTo>
                        <a:cubicBezTo>
                          <a:pt x="6266" y="60"/>
                          <a:pt x="6194" y="0"/>
                          <a:pt x="6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2196188" y="1870525"/>
                    <a:ext cx="156675" cy="6950"/>
                  </a:xfrm>
                  <a:custGeom>
                    <a:avLst/>
                    <a:gdLst/>
                    <a:ahLst/>
                    <a:cxnLst/>
                    <a:rect l="l" t="t" r="r" b="b"/>
                    <a:pathLst>
                      <a:path w="6267" h="278" extrusionOk="0">
                        <a:moveTo>
                          <a:pt x="146" y="1"/>
                        </a:moveTo>
                        <a:cubicBezTo>
                          <a:pt x="61" y="1"/>
                          <a:pt x="1" y="61"/>
                          <a:pt x="1" y="145"/>
                        </a:cubicBezTo>
                        <a:cubicBezTo>
                          <a:pt x="1" y="218"/>
                          <a:pt x="61" y="278"/>
                          <a:pt x="146" y="278"/>
                        </a:cubicBezTo>
                        <a:lnTo>
                          <a:pt x="6122" y="278"/>
                        </a:lnTo>
                        <a:cubicBezTo>
                          <a:pt x="6194" y="278"/>
                          <a:pt x="6266" y="218"/>
                          <a:pt x="6266" y="145"/>
                        </a:cubicBezTo>
                        <a:cubicBezTo>
                          <a:pt x="6266" y="61"/>
                          <a:pt x="6194" y="1"/>
                          <a:pt x="6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2193844" y="1343400"/>
                    <a:ext cx="30450" cy="30150"/>
                  </a:xfrm>
                  <a:custGeom>
                    <a:avLst/>
                    <a:gdLst/>
                    <a:ahLst/>
                    <a:cxnLst/>
                    <a:rect l="l" t="t" r="r" b="b"/>
                    <a:pathLst>
                      <a:path w="1218" h="1206" extrusionOk="0">
                        <a:moveTo>
                          <a:pt x="603" y="0"/>
                        </a:moveTo>
                        <a:cubicBezTo>
                          <a:pt x="278" y="0"/>
                          <a:pt x="1" y="265"/>
                          <a:pt x="1" y="603"/>
                        </a:cubicBezTo>
                        <a:cubicBezTo>
                          <a:pt x="1" y="940"/>
                          <a:pt x="278" y="1205"/>
                          <a:pt x="603" y="1205"/>
                        </a:cubicBezTo>
                        <a:cubicBezTo>
                          <a:pt x="940" y="1205"/>
                          <a:pt x="1218" y="940"/>
                          <a:pt x="1218" y="603"/>
                        </a:cubicBezTo>
                        <a:cubicBezTo>
                          <a:pt x="1218" y="265"/>
                          <a:pt x="940"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2193844" y="1412375"/>
                    <a:ext cx="30450" cy="30150"/>
                  </a:xfrm>
                  <a:custGeom>
                    <a:avLst/>
                    <a:gdLst/>
                    <a:ahLst/>
                    <a:cxnLst/>
                    <a:rect l="l" t="t" r="r" b="b"/>
                    <a:pathLst>
                      <a:path w="1218" h="1206" extrusionOk="0">
                        <a:moveTo>
                          <a:pt x="615" y="1"/>
                        </a:moveTo>
                        <a:cubicBezTo>
                          <a:pt x="278" y="1"/>
                          <a:pt x="1" y="278"/>
                          <a:pt x="1" y="603"/>
                        </a:cubicBezTo>
                        <a:cubicBezTo>
                          <a:pt x="1" y="940"/>
                          <a:pt x="278" y="1205"/>
                          <a:pt x="615" y="1205"/>
                        </a:cubicBezTo>
                        <a:cubicBezTo>
                          <a:pt x="940" y="1205"/>
                          <a:pt x="1218" y="940"/>
                          <a:pt x="1218" y="603"/>
                        </a:cubicBezTo>
                        <a:cubicBezTo>
                          <a:pt x="1218" y="278"/>
                          <a:pt x="940" y="1"/>
                          <a:pt x="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2193844" y="1481350"/>
                    <a:ext cx="30450" cy="30150"/>
                  </a:xfrm>
                  <a:custGeom>
                    <a:avLst/>
                    <a:gdLst/>
                    <a:ahLst/>
                    <a:cxnLst/>
                    <a:rect l="l" t="t" r="r" b="b"/>
                    <a:pathLst>
                      <a:path w="1218" h="1206" extrusionOk="0">
                        <a:moveTo>
                          <a:pt x="603" y="1"/>
                        </a:moveTo>
                        <a:cubicBezTo>
                          <a:pt x="278" y="1"/>
                          <a:pt x="1" y="266"/>
                          <a:pt x="1" y="603"/>
                        </a:cubicBezTo>
                        <a:cubicBezTo>
                          <a:pt x="1" y="941"/>
                          <a:pt x="278" y="1206"/>
                          <a:pt x="603" y="1206"/>
                        </a:cubicBezTo>
                        <a:cubicBezTo>
                          <a:pt x="940" y="1206"/>
                          <a:pt x="1218" y="941"/>
                          <a:pt x="1218" y="603"/>
                        </a:cubicBezTo>
                        <a:cubicBezTo>
                          <a:pt x="1218" y="266"/>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2193844" y="1550325"/>
                    <a:ext cx="30450" cy="30150"/>
                  </a:xfrm>
                  <a:custGeom>
                    <a:avLst/>
                    <a:gdLst/>
                    <a:ahLst/>
                    <a:cxnLst/>
                    <a:rect l="l" t="t" r="r" b="b"/>
                    <a:pathLst>
                      <a:path w="1218" h="1206" extrusionOk="0">
                        <a:moveTo>
                          <a:pt x="603" y="1"/>
                        </a:moveTo>
                        <a:cubicBezTo>
                          <a:pt x="278" y="1"/>
                          <a:pt x="1" y="278"/>
                          <a:pt x="1" y="603"/>
                        </a:cubicBezTo>
                        <a:cubicBezTo>
                          <a:pt x="1" y="941"/>
                          <a:pt x="278" y="1206"/>
                          <a:pt x="603" y="1206"/>
                        </a:cubicBezTo>
                        <a:cubicBezTo>
                          <a:pt x="940" y="1206"/>
                          <a:pt x="1218" y="941"/>
                          <a:pt x="1218" y="603"/>
                        </a:cubicBezTo>
                        <a:cubicBezTo>
                          <a:pt x="1218" y="278"/>
                          <a:pt x="940" y="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8" name="Google Shape;568;p10"/>
              <p:cNvGrpSpPr/>
              <p:nvPr/>
            </p:nvGrpSpPr>
            <p:grpSpPr>
              <a:xfrm>
                <a:off x="8068746" y="422958"/>
                <a:ext cx="521992" cy="776192"/>
                <a:chOff x="4131100" y="2430800"/>
                <a:chExt cx="300930" cy="257871"/>
              </a:xfrm>
            </p:grpSpPr>
            <p:sp>
              <p:nvSpPr>
                <p:cNvPr id="569" name="Google Shape;569;p10"/>
                <p:cNvSpPr/>
                <p:nvPr/>
              </p:nvSpPr>
              <p:spPr>
                <a:xfrm>
                  <a:off x="4131100" y="2430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4131100" y="2459425"/>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4131100" y="2488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4131100" y="2516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4131100" y="254525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4131104" y="2574178"/>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4131104" y="2602801"/>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4131104" y="2631399"/>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4131104" y="2660023"/>
                  <a:ext cx="300925"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4131104" y="2688646"/>
                  <a:ext cx="300925"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9" name="Google Shape;579;p10"/>
            <p:cNvGrpSpPr/>
            <p:nvPr/>
          </p:nvGrpSpPr>
          <p:grpSpPr>
            <a:xfrm>
              <a:off x="8068746" y="3944350"/>
              <a:ext cx="522018" cy="776192"/>
              <a:chOff x="4131100" y="2430804"/>
              <a:chExt cx="300944" cy="257871"/>
            </a:xfrm>
          </p:grpSpPr>
          <p:sp>
            <p:nvSpPr>
              <p:cNvPr id="580" name="Google Shape;580;p10"/>
              <p:cNvSpPr/>
              <p:nvPr/>
            </p:nvSpPr>
            <p:spPr>
              <a:xfrm>
                <a:off x="4131104" y="2430804"/>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4131104" y="2459427"/>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4131104" y="2488026"/>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4131104" y="2516649"/>
                <a:ext cx="30094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4131104" y="2545247"/>
                <a:ext cx="30094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4131100" y="257417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4131100" y="260280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131100" y="2631400"/>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0"/>
              <p:cNvSpPr/>
              <p:nvPr/>
            </p:nvSpPr>
            <p:spPr>
              <a:xfrm>
                <a:off x="4131100" y="2660025"/>
                <a:ext cx="146400" cy="25"/>
              </a:xfrm>
              <a:custGeom>
                <a:avLst/>
                <a:gdLst/>
                <a:ahLst/>
                <a:cxnLst/>
                <a:rect l="l" t="t" r="r" b="b"/>
                <a:pathLst>
                  <a:path w="5856" h="1" fill="none" extrusionOk="0">
                    <a:moveTo>
                      <a:pt x="0" y="1"/>
                    </a:moveTo>
                    <a:lnTo>
                      <a:pt x="585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0"/>
              <p:cNvSpPr/>
              <p:nvPr/>
            </p:nvSpPr>
            <p:spPr>
              <a:xfrm>
                <a:off x="4131100" y="2688650"/>
                <a:ext cx="146400" cy="25"/>
              </a:xfrm>
              <a:custGeom>
                <a:avLst/>
                <a:gdLst/>
                <a:ahLst/>
                <a:cxnLst/>
                <a:rect l="l" t="t" r="r" b="b"/>
                <a:pathLst>
                  <a:path w="5856" h="1" fill="none" extrusionOk="0">
                    <a:moveTo>
                      <a:pt x="0" y="0"/>
                    </a:moveTo>
                    <a:lnTo>
                      <a:pt x="585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778450"/>
            <a:ext cx="6569700" cy="457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400"/>
              <a:buFont typeface="Press Start 2P"/>
              <a:buNone/>
              <a:defRPr sz="2400">
                <a:solidFill>
                  <a:schemeClr val="dk1"/>
                </a:solidFill>
                <a:latin typeface="Press Start 2P"/>
                <a:ea typeface="Press Start 2P"/>
                <a:cs typeface="Press Start 2P"/>
                <a:sym typeface="Press Start 2P"/>
              </a:defRPr>
            </a:lvl1pPr>
            <a:lvl2pPr lvl="1" algn="ctr" rtl="0">
              <a:spcBef>
                <a:spcPts val="0"/>
              </a:spcBef>
              <a:spcAft>
                <a:spcPts val="0"/>
              </a:spcAft>
              <a:buClr>
                <a:schemeClr val="dk1"/>
              </a:buClr>
              <a:buSzPts val="2400"/>
              <a:buFont typeface="Press Start 2P"/>
              <a:buNone/>
              <a:defRPr sz="2400">
                <a:solidFill>
                  <a:schemeClr val="dk1"/>
                </a:solidFill>
                <a:latin typeface="Press Start 2P"/>
                <a:ea typeface="Press Start 2P"/>
                <a:cs typeface="Press Start 2P"/>
                <a:sym typeface="Press Start 2P"/>
              </a:defRPr>
            </a:lvl2pPr>
            <a:lvl3pPr lvl="2" algn="ctr" rtl="0">
              <a:spcBef>
                <a:spcPts val="0"/>
              </a:spcBef>
              <a:spcAft>
                <a:spcPts val="0"/>
              </a:spcAft>
              <a:buClr>
                <a:schemeClr val="dk1"/>
              </a:buClr>
              <a:buSzPts val="2400"/>
              <a:buFont typeface="Press Start 2P"/>
              <a:buNone/>
              <a:defRPr sz="2400">
                <a:solidFill>
                  <a:schemeClr val="dk1"/>
                </a:solidFill>
                <a:latin typeface="Press Start 2P"/>
                <a:ea typeface="Press Start 2P"/>
                <a:cs typeface="Press Start 2P"/>
                <a:sym typeface="Press Start 2P"/>
              </a:defRPr>
            </a:lvl3pPr>
            <a:lvl4pPr lvl="3" algn="ctr" rtl="0">
              <a:spcBef>
                <a:spcPts val="0"/>
              </a:spcBef>
              <a:spcAft>
                <a:spcPts val="0"/>
              </a:spcAft>
              <a:buClr>
                <a:schemeClr val="dk1"/>
              </a:buClr>
              <a:buSzPts val="2400"/>
              <a:buFont typeface="Press Start 2P"/>
              <a:buNone/>
              <a:defRPr sz="2400">
                <a:solidFill>
                  <a:schemeClr val="dk1"/>
                </a:solidFill>
                <a:latin typeface="Press Start 2P"/>
                <a:ea typeface="Press Start 2P"/>
                <a:cs typeface="Press Start 2P"/>
                <a:sym typeface="Press Start 2P"/>
              </a:defRPr>
            </a:lvl4pPr>
            <a:lvl5pPr lvl="4" algn="ctr" rtl="0">
              <a:spcBef>
                <a:spcPts val="0"/>
              </a:spcBef>
              <a:spcAft>
                <a:spcPts val="0"/>
              </a:spcAft>
              <a:buClr>
                <a:schemeClr val="dk1"/>
              </a:buClr>
              <a:buSzPts val="2400"/>
              <a:buFont typeface="Press Start 2P"/>
              <a:buNone/>
              <a:defRPr sz="2400">
                <a:solidFill>
                  <a:schemeClr val="dk1"/>
                </a:solidFill>
                <a:latin typeface="Press Start 2P"/>
                <a:ea typeface="Press Start 2P"/>
                <a:cs typeface="Press Start 2P"/>
                <a:sym typeface="Press Start 2P"/>
              </a:defRPr>
            </a:lvl5pPr>
            <a:lvl6pPr lvl="5" algn="ctr" rtl="0">
              <a:spcBef>
                <a:spcPts val="0"/>
              </a:spcBef>
              <a:spcAft>
                <a:spcPts val="0"/>
              </a:spcAft>
              <a:buClr>
                <a:schemeClr val="dk1"/>
              </a:buClr>
              <a:buSzPts val="2400"/>
              <a:buFont typeface="Press Start 2P"/>
              <a:buNone/>
              <a:defRPr sz="2400">
                <a:solidFill>
                  <a:schemeClr val="dk1"/>
                </a:solidFill>
                <a:latin typeface="Press Start 2P"/>
                <a:ea typeface="Press Start 2P"/>
                <a:cs typeface="Press Start 2P"/>
                <a:sym typeface="Press Start 2P"/>
              </a:defRPr>
            </a:lvl6pPr>
            <a:lvl7pPr lvl="6" algn="ctr" rtl="0">
              <a:spcBef>
                <a:spcPts val="0"/>
              </a:spcBef>
              <a:spcAft>
                <a:spcPts val="0"/>
              </a:spcAft>
              <a:buClr>
                <a:schemeClr val="dk1"/>
              </a:buClr>
              <a:buSzPts val="2400"/>
              <a:buFont typeface="Press Start 2P"/>
              <a:buNone/>
              <a:defRPr sz="2400">
                <a:solidFill>
                  <a:schemeClr val="dk1"/>
                </a:solidFill>
                <a:latin typeface="Press Start 2P"/>
                <a:ea typeface="Press Start 2P"/>
                <a:cs typeface="Press Start 2P"/>
                <a:sym typeface="Press Start 2P"/>
              </a:defRPr>
            </a:lvl7pPr>
            <a:lvl8pPr lvl="7" algn="ctr" rtl="0">
              <a:spcBef>
                <a:spcPts val="0"/>
              </a:spcBef>
              <a:spcAft>
                <a:spcPts val="0"/>
              </a:spcAft>
              <a:buClr>
                <a:schemeClr val="dk1"/>
              </a:buClr>
              <a:buSzPts val="2400"/>
              <a:buFont typeface="Press Start 2P"/>
              <a:buNone/>
              <a:defRPr sz="2400">
                <a:solidFill>
                  <a:schemeClr val="dk1"/>
                </a:solidFill>
                <a:latin typeface="Press Start 2P"/>
                <a:ea typeface="Press Start 2P"/>
                <a:cs typeface="Press Start 2P"/>
                <a:sym typeface="Press Start 2P"/>
              </a:defRPr>
            </a:lvl8pPr>
            <a:lvl9pPr lvl="8" algn="ctr" rtl="0">
              <a:spcBef>
                <a:spcPts val="0"/>
              </a:spcBef>
              <a:spcAft>
                <a:spcPts val="0"/>
              </a:spcAft>
              <a:buClr>
                <a:schemeClr val="dk1"/>
              </a:buClr>
              <a:buSzPts val="2400"/>
              <a:buFont typeface="Press Start 2P"/>
              <a:buNone/>
              <a:defRPr sz="2400">
                <a:solidFill>
                  <a:schemeClr val="dk1"/>
                </a:solidFill>
                <a:latin typeface="Press Start 2P"/>
                <a:ea typeface="Press Start 2P"/>
                <a:cs typeface="Press Start 2P"/>
                <a:sym typeface="Press Start 2P"/>
              </a:defRPr>
            </a:lvl9pPr>
          </a:lstStyle>
          <a:p>
            <a:endParaRPr/>
          </a:p>
        </p:txBody>
      </p:sp>
      <p:sp>
        <p:nvSpPr>
          <p:cNvPr id="7" name="Google Shape;7;p1"/>
          <p:cNvSpPr txBox="1">
            <a:spLocks noGrp="1"/>
          </p:cNvSpPr>
          <p:nvPr>
            <p:ph type="body" idx="1"/>
          </p:nvPr>
        </p:nvSpPr>
        <p:spPr>
          <a:xfrm>
            <a:off x="720000" y="1300850"/>
            <a:ext cx="7704000" cy="32679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Encode Sans Medium"/>
              <a:buChar char="●"/>
              <a:defRPr>
                <a:solidFill>
                  <a:schemeClr val="dk1"/>
                </a:solidFill>
                <a:latin typeface="Encode Sans Medium"/>
                <a:ea typeface="Encode Sans Medium"/>
                <a:cs typeface="Encode Sans Medium"/>
                <a:sym typeface="Encode Sans Medium"/>
              </a:defRPr>
            </a:lvl1pPr>
            <a:lvl2pPr marL="914400" lvl="1" indent="-317500">
              <a:lnSpc>
                <a:spcPct val="100000"/>
              </a:lnSpc>
              <a:spcBef>
                <a:spcPts val="0"/>
              </a:spcBef>
              <a:spcAft>
                <a:spcPts val="0"/>
              </a:spcAft>
              <a:buClr>
                <a:schemeClr val="dk1"/>
              </a:buClr>
              <a:buSzPts val="1400"/>
              <a:buFont typeface="Encode Sans Medium"/>
              <a:buChar char="○"/>
              <a:defRPr>
                <a:solidFill>
                  <a:schemeClr val="dk1"/>
                </a:solidFill>
                <a:latin typeface="Encode Sans Medium"/>
                <a:ea typeface="Encode Sans Medium"/>
                <a:cs typeface="Encode Sans Medium"/>
                <a:sym typeface="Encode Sans Medium"/>
              </a:defRPr>
            </a:lvl2pPr>
            <a:lvl3pPr marL="1371600" lvl="2" indent="-317500">
              <a:lnSpc>
                <a:spcPct val="100000"/>
              </a:lnSpc>
              <a:spcBef>
                <a:spcPts val="0"/>
              </a:spcBef>
              <a:spcAft>
                <a:spcPts val="0"/>
              </a:spcAft>
              <a:buClr>
                <a:schemeClr val="dk1"/>
              </a:buClr>
              <a:buSzPts val="1400"/>
              <a:buFont typeface="Encode Sans Medium"/>
              <a:buChar char="■"/>
              <a:defRPr>
                <a:solidFill>
                  <a:schemeClr val="dk1"/>
                </a:solidFill>
                <a:latin typeface="Encode Sans Medium"/>
                <a:ea typeface="Encode Sans Medium"/>
                <a:cs typeface="Encode Sans Medium"/>
                <a:sym typeface="Encode Sans Medium"/>
              </a:defRPr>
            </a:lvl3pPr>
            <a:lvl4pPr marL="1828800" lvl="3" indent="-317500">
              <a:lnSpc>
                <a:spcPct val="100000"/>
              </a:lnSpc>
              <a:spcBef>
                <a:spcPts val="0"/>
              </a:spcBef>
              <a:spcAft>
                <a:spcPts val="0"/>
              </a:spcAft>
              <a:buClr>
                <a:schemeClr val="dk1"/>
              </a:buClr>
              <a:buSzPts val="1400"/>
              <a:buFont typeface="Encode Sans Medium"/>
              <a:buChar char="●"/>
              <a:defRPr>
                <a:solidFill>
                  <a:schemeClr val="dk1"/>
                </a:solidFill>
                <a:latin typeface="Encode Sans Medium"/>
                <a:ea typeface="Encode Sans Medium"/>
                <a:cs typeface="Encode Sans Medium"/>
                <a:sym typeface="Encode Sans Medium"/>
              </a:defRPr>
            </a:lvl4pPr>
            <a:lvl5pPr marL="2286000" lvl="4" indent="-317500">
              <a:lnSpc>
                <a:spcPct val="100000"/>
              </a:lnSpc>
              <a:spcBef>
                <a:spcPts val="0"/>
              </a:spcBef>
              <a:spcAft>
                <a:spcPts val="0"/>
              </a:spcAft>
              <a:buClr>
                <a:schemeClr val="dk1"/>
              </a:buClr>
              <a:buSzPts val="1400"/>
              <a:buFont typeface="Encode Sans Medium"/>
              <a:buChar char="○"/>
              <a:defRPr>
                <a:solidFill>
                  <a:schemeClr val="dk1"/>
                </a:solidFill>
                <a:latin typeface="Encode Sans Medium"/>
                <a:ea typeface="Encode Sans Medium"/>
                <a:cs typeface="Encode Sans Medium"/>
                <a:sym typeface="Encode Sans Medium"/>
              </a:defRPr>
            </a:lvl5pPr>
            <a:lvl6pPr marL="2743200" lvl="5" indent="-317500">
              <a:lnSpc>
                <a:spcPct val="100000"/>
              </a:lnSpc>
              <a:spcBef>
                <a:spcPts val="0"/>
              </a:spcBef>
              <a:spcAft>
                <a:spcPts val="0"/>
              </a:spcAft>
              <a:buClr>
                <a:schemeClr val="dk1"/>
              </a:buClr>
              <a:buSzPts val="1400"/>
              <a:buFont typeface="Encode Sans Medium"/>
              <a:buChar char="■"/>
              <a:defRPr>
                <a:solidFill>
                  <a:schemeClr val="dk1"/>
                </a:solidFill>
                <a:latin typeface="Encode Sans Medium"/>
                <a:ea typeface="Encode Sans Medium"/>
                <a:cs typeface="Encode Sans Medium"/>
                <a:sym typeface="Encode Sans Medium"/>
              </a:defRPr>
            </a:lvl6pPr>
            <a:lvl7pPr marL="3200400" lvl="6" indent="-317500">
              <a:lnSpc>
                <a:spcPct val="100000"/>
              </a:lnSpc>
              <a:spcBef>
                <a:spcPts val="0"/>
              </a:spcBef>
              <a:spcAft>
                <a:spcPts val="0"/>
              </a:spcAft>
              <a:buClr>
                <a:schemeClr val="dk1"/>
              </a:buClr>
              <a:buSzPts val="1400"/>
              <a:buFont typeface="Encode Sans Medium"/>
              <a:buChar char="●"/>
              <a:defRPr>
                <a:solidFill>
                  <a:schemeClr val="dk1"/>
                </a:solidFill>
                <a:latin typeface="Encode Sans Medium"/>
                <a:ea typeface="Encode Sans Medium"/>
                <a:cs typeface="Encode Sans Medium"/>
                <a:sym typeface="Encode Sans Medium"/>
              </a:defRPr>
            </a:lvl7pPr>
            <a:lvl8pPr marL="3657600" lvl="7" indent="-317500">
              <a:lnSpc>
                <a:spcPct val="100000"/>
              </a:lnSpc>
              <a:spcBef>
                <a:spcPts val="0"/>
              </a:spcBef>
              <a:spcAft>
                <a:spcPts val="0"/>
              </a:spcAft>
              <a:buClr>
                <a:schemeClr val="dk1"/>
              </a:buClr>
              <a:buSzPts val="1400"/>
              <a:buFont typeface="Encode Sans Medium"/>
              <a:buChar char="○"/>
              <a:defRPr>
                <a:solidFill>
                  <a:schemeClr val="dk1"/>
                </a:solidFill>
                <a:latin typeface="Encode Sans Medium"/>
                <a:ea typeface="Encode Sans Medium"/>
                <a:cs typeface="Encode Sans Medium"/>
                <a:sym typeface="Encode Sans Medium"/>
              </a:defRPr>
            </a:lvl8pPr>
            <a:lvl9pPr marL="4114800" lvl="8" indent="-317500">
              <a:lnSpc>
                <a:spcPct val="100000"/>
              </a:lnSpc>
              <a:spcBef>
                <a:spcPts val="0"/>
              </a:spcBef>
              <a:spcAft>
                <a:spcPts val="0"/>
              </a:spcAft>
              <a:buClr>
                <a:schemeClr val="dk1"/>
              </a:buClr>
              <a:buSzPts val="1400"/>
              <a:buFont typeface="Encode Sans Medium"/>
              <a:buChar char="■"/>
              <a:defRPr>
                <a:solidFill>
                  <a:schemeClr val="dk1"/>
                </a:solidFill>
                <a:latin typeface="Encode Sans Medium"/>
                <a:ea typeface="Encode Sans Medium"/>
                <a:cs typeface="Encode Sans Medium"/>
                <a:sym typeface="Encode Sans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7"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1637"/>
        <p:cNvGrpSpPr/>
        <p:nvPr/>
      </p:nvGrpSpPr>
      <p:grpSpPr>
        <a:xfrm>
          <a:off x="0" y="0"/>
          <a:ext cx="0" cy="0"/>
          <a:chOff x="0" y="0"/>
          <a:chExt cx="0" cy="0"/>
        </a:xfrm>
      </p:grpSpPr>
      <p:sp>
        <p:nvSpPr>
          <p:cNvPr id="1638" name="Google Shape;1638;p27"/>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639" name="Google Shape;1639;p27"/>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3.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21.xml"/><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8" name="Google Shape;1648;p30"/>
          <p:cNvSpPr txBox="1">
            <a:spLocks noGrp="1"/>
          </p:cNvSpPr>
          <p:nvPr>
            <p:ph type="subTitle" idx="1"/>
          </p:nvPr>
        </p:nvSpPr>
        <p:spPr>
          <a:xfrm>
            <a:off x="825075" y="3845483"/>
            <a:ext cx="5831100" cy="463500"/>
          </a:xfrm>
          <a:prstGeom prst="rect">
            <a:avLst/>
          </a:prstGeom>
        </p:spPr>
        <p:txBody>
          <a:bodyPr spcFirstLastPara="1" wrap="square" lIns="182875" tIns="91425" rIns="91425" bIns="91425" anchor="ctr" anchorCtr="0">
            <a:noAutofit/>
          </a:bodyPr>
          <a:lstStyle/>
          <a:p>
            <a:pPr marL="0" lvl="0" indent="0" algn="l" rtl="0">
              <a:spcBef>
                <a:spcPts val="0"/>
              </a:spcBef>
              <a:spcAft>
                <a:spcPts val="0"/>
              </a:spcAft>
              <a:buNone/>
            </a:pPr>
            <a:r>
              <a:rPr lang="en" sz="1200" dirty="0">
                <a:latin typeface="Press Start 2P" panose="020B0604020202020204" charset="0"/>
              </a:rPr>
              <a:t>Kevin Boots </a:t>
            </a:r>
            <a:r>
              <a:rPr lang="en" sz="1200">
                <a:latin typeface="Press Start 2P" panose="020B0604020202020204" charset="0"/>
              </a:rPr>
              <a:t>~ </a:t>
            </a:r>
            <a:br>
              <a:rPr lang="en" sz="1200">
                <a:latin typeface="Press Start 2P" panose="020B0604020202020204" charset="0"/>
              </a:rPr>
            </a:br>
            <a:r>
              <a:rPr lang="en" sz="1200">
                <a:latin typeface="Press Start 2P" panose="020B0604020202020204" charset="0"/>
              </a:rPr>
              <a:t>Chief Technology Officer @ DevOn</a:t>
            </a:r>
            <a:endParaRPr lang="en" sz="1200" dirty="0">
              <a:latin typeface="Press Start 2P" panose="020B0604020202020204" charset="0"/>
            </a:endParaRPr>
          </a:p>
        </p:txBody>
      </p:sp>
      <p:grpSp>
        <p:nvGrpSpPr>
          <p:cNvPr id="1649" name="Google Shape;1649;p30"/>
          <p:cNvGrpSpPr/>
          <p:nvPr/>
        </p:nvGrpSpPr>
        <p:grpSpPr>
          <a:xfrm>
            <a:off x="8280450" y="1473987"/>
            <a:ext cx="406500" cy="322800"/>
            <a:chOff x="8280450" y="1473987"/>
            <a:chExt cx="406500" cy="322800"/>
          </a:xfrm>
        </p:grpSpPr>
        <p:sp>
          <p:nvSpPr>
            <p:cNvPr id="1650" name="Google Shape;1650;p30">
              <a:hlinkClick r:id="" action="ppaction://noaction"/>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0">
              <a:hlinkClick r:id="" action="ppaction://noaction"/>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0">
              <a:hlinkClick r:id="" action="ppaction://noaction"/>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0">
              <a:hlinkClick r:id="" action="ppaction://noaction"/>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4" name="Google Shape;1654;p30"/>
          <p:cNvGrpSpPr/>
          <p:nvPr/>
        </p:nvGrpSpPr>
        <p:grpSpPr>
          <a:xfrm>
            <a:off x="8280450" y="3346713"/>
            <a:ext cx="406500" cy="322800"/>
            <a:chOff x="8280450" y="1473987"/>
            <a:chExt cx="406500" cy="322800"/>
          </a:xfrm>
        </p:grpSpPr>
        <p:sp>
          <p:nvSpPr>
            <p:cNvPr id="1655" name="Google Shape;1655;p30">
              <a:hlinkClick r:id="" action="ppaction://noaction"/>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0">
              <a:hlinkClick r:id="" action="ppaction://noaction"/>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0">
              <a:hlinkClick r:id="" action="ppaction://noaction"/>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0">
              <a:hlinkClick r:id="" action="ppaction://noaction"/>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9" name="Google Shape;1659;p30"/>
          <p:cNvGrpSpPr/>
          <p:nvPr/>
        </p:nvGrpSpPr>
        <p:grpSpPr>
          <a:xfrm>
            <a:off x="8065601" y="2153651"/>
            <a:ext cx="836197" cy="836197"/>
            <a:chOff x="8065601" y="2153651"/>
            <a:chExt cx="836197" cy="836197"/>
          </a:xfrm>
        </p:grpSpPr>
        <p:grpSp>
          <p:nvGrpSpPr>
            <p:cNvPr id="1660" name="Google Shape;1660;p30"/>
            <p:cNvGrpSpPr/>
            <p:nvPr/>
          </p:nvGrpSpPr>
          <p:grpSpPr>
            <a:xfrm>
              <a:off x="8065601" y="2153651"/>
              <a:ext cx="836197" cy="836197"/>
              <a:chOff x="1956755" y="2080370"/>
              <a:chExt cx="724106" cy="724106"/>
            </a:xfrm>
          </p:grpSpPr>
          <p:sp>
            <p:nvSpPr>
              <p:cNvPr id="1661" name="Google Shape;1661;p30"/>
              <p:cNvSpPr/>
              <p:nvPr/>
            </p:nvSpPr>
            <p:spPr>
              <a:xfrm>
                <a:off x="2118414" y="2080370"/>
                <a:ext cx="400804"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0"/>
              <p:cNvSpPr/>
              <p:nvPr/>
            </p:nvSpPr>
            <p:spPr>
              <a:xfrm>
                <a:off x="1956755" y="2240509"/>
                <a:ext cx="724106" cy="403829"/>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3" name="Google Shape;1663;p30"/>
            <p:cNvSpPr/>
            <p:nvPr/>
          </p:nvSpPr>
          <p:spPr>
            <a:xfrm>
              <a:off x="8316010" y="2209691"/>
              <a:ext cx="335268"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0"/>
            <p:cNvSpPr/>
            <p:nvPr/>
          </p:nvSpPr>
          <p:spPr>
            <a:xfrm>
              <a:off x="8121649" y="2404052"/>
              <a:ext cx="724106" cy="335268"/>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0">
              <a:hlinkClick r:id="" action="ppaction://hlinkshowjump?jump=nextslide"/>
            </p:cNvPr>
            <p:cNvSpPr/>
            <p:nvPr/>
          </p:nvSpPr>
          <p:spPr>
            <a:xfrm>
              <a:off x="8700842" y="2499287"/>
              <a:ext cx="91114" cy="133924"/>
            </a:xfrm>
            <a:custGeom>
              <a:avLst/>
              <a:gdLst/>
              <a:ahLst/>
              <a:cxnLst/>
              <a:rect l="l" t="t" r="r" b="b"/>
              <a:pathLst>
                <a:path w="796" h="1170" extrusionOk="0">
                  <a:moveTo>
                    <a:pt x="1" y="0"/>
                  </a:moveTo>
                  <a:lnTo>
                    <a:pt x="1" y="1169"/>
                  </a:lnTo>
                  <a:lnTo>
                    <a:pt x="796" y="5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0">
              <a:hlinkClick r:id="" action="ppaction://hlinkshowjump?jump=previousslide"/>
            </p:cNvPr>
            <p:cNvSpPr/>
            <p:nvPr/>
          </p:nvSpPr>
          <p:spPr>
            <a:xfrm>
              <a:off x="8179568" y="2499287"/>
              <a:ext cx="92488" cy="133924"/>
            </a:xfrm>
            <a:custGeom>
              <a:avLst/>
              <a:gdLst/>
              <a:ahLst/>
              <a:cxnLst/>
              <a:rect l="l" t="t" r="r" b="b"/>
              <a:pathLst>
                <a:path w="808" h="1170" extrusionOk="0">
                  <a:moveTo>
                    <a:pt x="807" y="0"/>
                  </a:moveTo>
                  <a:lnTo>
                    <a:pt x="0" y="579"/>
                  </a:lnTo>
                  <a:lnTo>
                    <a:pt x="807" y="1169"/>
                  </a:lnTo>
                  <a:lnTo>
                    <a:pt x="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0"/>
            <p:cNvSpPr/>
            <p:nvPr/>
          </p:nvSpPr>
          <p:spPr>
            <a:xfrm>
              <a:off x="8416749" y="2504724"/>
              <a:ext cx="133904" cy="133925"/>
            </a:xfrm>
            <a:custGeom>
              <a:avLst/>
              <a:gdLst/>
              <a:ahLst/>
              <a:cxnLst/>
              <a:rect l="l" t="t" r="r" b="b"/>
              <a:pathLst>
                <a:path w="1375" h="1375" extrusionOk="0">
                  <a:moveTo>
                    <a:pt x="688" y="1"/>
                  </a:moveTo>
                  <a:cubicBezTo>
                    <a:pt x="314" y="1"/>
                    <a:pt x="1" y="314"/>
                    <a:pt x="1" y="688"/>
                  </a:cubicBezTo>
                  <a:cubicBezTo>
                    <a:pt x="1" y="1073"/>
                    <a:pt x="314" y="1374"/>
                    <a:pt x="688" y="1374"/>
                  </a:cubicBezTo>
                  <a:cubicBezTo>
                    <a:pt x="1073" y="1374"/>
                    <a:pt x="1374" y="1073"/>
                    <a:pt x="1374" y="688"/>
                  </a:cubicBezTo>
                  <a:cubicBezTo>
                    <a:pt x="1374" y="314"/>
                    <a:pt x="1073"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8" name="Google Shape;1668;p30"/>
            <p:cNvGrpSpPr/>
            <p:nvPr/>
          </p:nvGrpSpPr>
          <p:grpSpPr>
            <a:xfrm>
              <a:off x="8411245" y="2263375"/>
              <a:ext cx="133810" cy="611129"/>
              <a:chOff x="2246360" y="2134049"/>
              <a:chExt cx="133810" cy="611129"/>
            </a:xfrm>
          </p:grpSpPr>
          <p:sp>
            <p:nvSpPr>
              <p:cNvPr id="1669" name="Google Shape;1669;p30"/>
              <p:cNvSpPr/>
              <p:nvPr/>
            </p:nvSpPr>
            <p:spPr>
              <a:xfrm>
                <a:off x="2246360" y="2134049"/>
                <a:ext cx="133810" cy="91229"/>
              </a:xfrm>
              <a:custGeom>
                <a:avLst/>
                <a:gdLst/>
                <a:ahLst/>
                <a:cxnLst/>
                <a:rect l="l" t="t" r="r" b="b"/>
                <a:pathLst>
                  <a:path w="1169" h="797" extrusionOk="0">
                    <a:moveTo>
                      <a:pt x="579" y="1"/>
                    </a:moveTo>
                    <a:lnTo>
                      <a:pt x="0" y="796"/>
                    </a:lnTo>
                    <a:lnTo>
                      <a:pt x="1169" y="796"/>
                    </a:lnTo>
                    <a:lnTo>
                      <a:pt x="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0"/>
              <p:cNvSpPr/>
              <p:nvPr/>
            </p:nvSpPr>
            <p:spPr>
              <a:xfrm>
                <a:off x="2246360" y="2654063"/>
                <a:ext cx="133810" cy="91114"/>
              </a:xfrm>
              <a:custGeom>
                <a:avLst/>
                <a:gdLst/>
                <a:ahLst/>
                <a:cxnLst/>
                <a:rect l="l" t="t" r="r" b="b"/>
                <a:pathLst>
                  <a:path w="1169" h="796" extrusionOk="0">
                    <a:moveTo>
                      <a:pt x="0" y="0"/>
                    </a:moveTo>
                    <a:lnTo>
                      <a:pt x="579" y="796"/>
                    </a:lnTo>
                    <a:lnTo>
                      <a:pt x="1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Title 2">
            <a:extLst>
              <a:ext uri="{FF2B5EF4-FFF2-40B4-BE49-F238E27FC236}">
                <a16:creationId xmlns:a16="http://schemas.microsoft.com/office/drawing/2014/main" id="{314FFFCD-721B-1876-78D4-45F43CA6BCFF}"/>
              </a:ext>
            </a:extLst>
          </p:cNvPr>
          <p:cNvSpPr>
            <a:spLocks noGrp="1"/>
          </p:cNvSpPr>
          <p:nvPr>
            <p:ph type="ctrTitle"/>
          </p:nvPr>
        </p:nvSpPr>
        <p:spPr>
          <a:xfrm>
            <a:off x="825075" y="727675"/>
            <a:ext cx="6636838" cy="3071400"/>
          </a:xfrm>
        </p:spPr>
        <p:txBody>
          <a:bodyPr/>
          <a:lstStyle/>
          <a:p>
            <a:r>
              <a:rPr lang="en-US" sz="2800" i="1" dirty="0"/>
              <a:t>Me, Myself and I</a:t>
            </a:r>
            <a:br>
              <a:rPr lang="en-US" sz="2800" dirty="0"/>
            </a:br>
            <a:r>
              <a:rPr lang="en-US" sz="2800" dirty="0"/>
              <a:t>in GenAI</a:t>
            </a:r>
            <a:br>
              <a:rPr lang="en-US" sz="2800" dirty="0"/>
            </a:br>
            <a:br>
              <a:rPr lang="en-US" sz="2800" dirty="0"/>
            </a:br>
            <a:r>
              <a:rPr lang="en-US" sz="1200" dirty="0"/>
              <a:t>What’s happening with AI in engineering &amp; technical coaching?</a:t>
            </a:r>
            <a:br>
              <a:rPr lang="en-US" sz="1200" dirty="0"/>
            </a:br>
            <a:br>
              <a:rPr lang="en-US" sz="1200" dirty="0"/>
            </a:br>
            <a:r>
              <a:rPr lang="en-US" sz="1200" dirty="0"/>
              <a:t>Today: Setting a safe and scalable foundation for AI adoption</a:t>
            </a:r>
            <a:endParaRPr lang="en-NL"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500" autoRev="1" fill="hold">
                                          <p:stCondLst>
                                            <p:cond delay="0"/>
                                          </p:stCondLst>
                                        </p:cTn>
                                        <p:tgtEl>
                                          <p:spTgt spid="3"/>
                                        </p:tgtEl>
                                      </p:cBhvr>
                                      <p:to x="80000" y="100000"/>
                                    </p:animScale>
                                    <p:anim by="(#ppt_w*0.10)" calcmode="lin" valueType="num">
                                      <p:cBhvr>
                                        <p:cTn id="7" dur="500" autoRev="1" fill="hold">
                                          <p:stCondLst>
                                            <p:cond delay="0"/>
                                          </p:stCondLst>
                                        </p:cTn>
                                        <p:tgtEl>
                                          <p:spTgt spid="3"/>
                                        </p:tgtEl>
                                        <p:attrNameLst>
                                          <p:attrName>ppt_x</p:attrName>
                                        </p:attrNameLst>
                                      </p:cBhvr>
                                    </p:anim>
                                    <p:anim by="(-#ppt_w*0.10)" calcmode="lin" valueType="num">
                                      <p:cBhvr>
                                        <p:cTn id="8" dur="500" autoRev="1" fill="hold">
                                          <p:stCondLst>
                                            <p:cond delay="0"/>
                                          </p:stCondLst>
                                        </p:cTn>
                                        <p:tgtEl>
                                          <p:spTgt spid="3"/>
                                        </p:tgtEl>
                                        <p:attrNameLst>
                                          <p:attrName>ppt_y</p:attrName>
                                        </p:attrNameLst>
                                      </p:cBhvr>
                                    </p:anim>
                                    <p:animRot by="-480000">
                                      <p:cBhvr>
                                        <p:cTn id="9" dur="500" autoRev="1"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53">
          <a:extLst>
            <a:ext uri="{FF2B5EF4-FFF2-40B4-BE49-F238E27FC236}">
              <a16:creationId xmlns:a16="http://schemas.microsoft.com/office/drawing/2014/main" id="{0FB8DFA0-2D47-91BE-5694-512CB1DE96E9}"/>
            </a:ext>
          </a:extLst>
        </p:cNvPr>
        <p:cNvGrpSpPr/>
        <p:nvPr/>
      </p:nvGrpSpPr>
      <p:grpSpPr>
        <a:xfrm>
          <a:off x="0" y="0"/>
          <a:ext cx="0" cy="0"/>
          <a:chOff x="0" y="0"/>
          <a:chExt cx="0" cy="0"/>
        </a:xfrm>
      </p:grpSpPr>
      <p:sp>
        <p:nvSpPr>
          <p:cNvPr id="2454" name="Google Shape;2454;p43">
            <a:extLst>
              <a:ext uri="{FF2B5EF4-FFF2-40B4-BE49-F238E27FC236}">
                <a16:creationId xmlns:a16="http://schemas.microsoft.com/office/drawing/2014/main" id="{E8311869-2B3A-A7B5-B42D-810425F125DB}"/>
              </a:ext>
            </a:extLst>
          </p:cNvPr>
          <p:cNvSpPr txBox="1">
            <a:spLocks noGrp="1"/>
          </p:cNvSpPr>
          <p:nvPr>
            <p:ph type="title"/>
          </p:nvPr>
        </p:nvSpPr>
        <p:spPr>
          <a:xfrm>
            <a:off x="523050" y="1577580"/>
            <a:ext cx="6956244" cy="183933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t>Software does not exist for the sake of software.</a:t>
            </a:r>
            <a:br>
              <a:rPr lang="en" sz="2000" dirty="0"/>
            </a:br>
            <a:br>
              <a:rPr lang="en" sz="2000" dirty="0"/>
            </a:br>
            <a:br>
              <a:rPr lang="en" sz="2000" dirty="0"/>
            </a:br>
            <a:r>
              <a:rPr lang="en" sz="2000" dirty="0"/>
              <a:t>Software scales </a:t>
            </a:r>
            <a:r>
              <a:rPr lang="en" sz="2000" u="sng" dirty="0"/>
              <a:t>human</a:t>
            </a:r>
            <a:r>
              <a:rPr lang="en" sz="2000" dirty="0"/>
              <a:t> outcomes to new levels.</a:t>
            </a:r>
            <a:endParaRPr sz="2000" dirty="0"/>
          </a:p>
        </p:txBody>
      </p:sp>
      <p:grpSp>
        <p:nvGrpSpPr>
          <p:cNvPr id="2459" name="Google Shape;2459;p43">
            <a:extLst>
              <a:ext uri="{FF2B5EF4-FFF2-40B4-BE49-F238E27FC236}">
                <a16:creationId xmlns:a16="http://schemas.microsoft.com/office/drawing/2014/main" id="{4BA84B87-A477-0300-F67C-42766E27F11C}"/>
              </a:ext>
            </a:extLst>
          </p:cNvPr>
          <p:cNvGrpSpPr/>
          <p:nvPr/>
        </p:nvGrpSpPr>
        <p:grpSpPr>
          <a:xfrm>
            <a:off x="8280450" y="1473987"/>
            <a:ext cx="406500" cy="322800"/>
            <a:chOff x="8280450" y="1473987"/>
            <a:chExt cx="406500" cy="322800"/>
          </a:xfrm>
        </p:grpSpPr>
        <p:sp>
          <p:nvSpPr>
            <p:cNvPr id="2460" name="Google Shape;2460;p43">
              <a:hlinkClick r:id="" action="ppaction://noaction"/>
              <a:extLst>
                <a:ext uri="{FF2B5EF4-FFF2-40B4-BE49-F238E27FC236}">
                  <a16:creationId xmlns:a16="http://schemas.microsoft.com/office/drawing/2014/main" id="{AAB1D261-45B5-C2B5-BBB6-88CC24990EE4}"/>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43">
              <a:hlinkClick r:id="" action="ppaction://noaction"/>
              <a:extLst>
                <a:ext uri="{FF2B5EF4-FFF2-40B4-BE49-F238E27FC236}">
                  <a16:creationId xmlns:a16="http://schemas.microsoft.com/office/drawing/2014/main" id="{765D24EB-D787-E1F0-67AF-7DF322031F1D}"/>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43">
              <a:hlinkClick r:id="" action="ppaction://noaction"/>
              <a:extLst>
                <a:ext uri="{FF2B5EF4-FFF2-40B4-BE49-F238E27FC236}">
                  <a16:creationId xmlns:a16="http://schemas.microsoft.com/office/drawing/2014/main" id="{124679A2-6C5A-2AB5-20A4-7EE553D02AD0}"/>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43">
              <a:hlinkClick r:id="" action="ppaction://noaction"/>
              <a:extLst>
                <a:ext uri="{FF2B5EF4-FFF2-40B4-BE49-F238E27FC236}">
                  <a16:creationId xmlns:a16="http://schemas.microsoft.com/office/drawing/2014/main" id="{93F65FDE-E8B9-BA76-639E-D4420DA6C888}"/>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4" name="Google Shape;2464;p43">
            <a:extLst>
              <a:ext uri="{FF2B5EF4-FFF2-40B4-BE49-F238E27FC236}">
                <a16:creationId xmlns:a16="http://schemas.microsoft.com/office/drawing/2014/main" id="{2B1F398B-CAF9-A79E-A366-4274E175F081}"/>
              </a:ext>
            </a:extLst>
          </p:cNvPr>
          <p:cNvGrpSpPr/>
          <p:nvPr/>
        </p:nvGrpSpPr>
        <p:grpSpPr>
          <a:xfrm>
            <a:off x="8280450" y="3346713"/>
            <a:ext cx="406500" cy="322800"/>
            <a:chOff x="8280450" y="1473987"/>
            <a:chExt cx="406500" cy="322800"/>
          </a:xfrm>
        </p:grpSpPr>
        <p:sp>
          <p:nvSpPr>
            <p:cNvPr id="2465" name="Google Shape;2465;p43">
              <a:hlinkClick r:id="" action="ppaction://noaction"/>
              <a:extLst>
                <a:ext uri="{FF2B5EF4-FFF2-40B4-BE49-F238E27FC236}">
                  <a16:creationId xmlns:a16="http://schemas.microsoft.com/office/drawing/2014/main" id="{E75FC5EB-95DD-080B-17D3-084FA7A52664}"/>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43">
              <a:hlinkClick r:id="" action="ppaction://noaction"/>
              <a:extLst>
                <a:ext uri="{FF2B5EF4-FFF2-40B4-BE49-F238E27FC236}">
                  <a16:creationId xmlns:a16="http://schemas.microsoft.com/office/drawing/2014/main" id="{47B605F0-F6C3-8666-EB71-1D8823B7821E}"/>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43">
              <a:hlinkClick r:id="" action="ppaction://noaction"/>
              <a:extLst>
                <a:ext uri="{FF2B5EF4-FFF2-40B4-BE49-F238E27FC236}">
                  <a16:creationId xmlns:a16="http://schemas.microsoft.com/office/drawing/2014/main" id="{E9BBD4C0-9A2E-43DF-86C7-CE732D990EA3}"/>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43">
              <a:hlinkClick r:id="" action="ppaction://noaction"/>
              <a:extLst>
                <a:ext uri="{FF2B5EF4-FFF2-40B4-BE49-F238E27FC236}">
                  <a16:creationId xmlns:a16="http://schemas.microsoft.com/office/drawing/2014/main" id="{2C56D170-6D32-A7E3-E449-81F898C4F69D}"/>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9" name="Google Shape;2469;p43">
            <a:extLst>
              <a:ext uri="{FF2B5EF4-FFF2-40B4-BE49-F238E27FC236}">
                <a16:creationId xmlns:a16="http://schemas.microsoft.com/office/drawing/2014/main" id="{4CF7D318-3CAA-5F3B-0F1D-5B71A320A4B3}"/>
              </a:ext>
            </a:extLst>
          </p:cNvPr>
          <p:cNvGrpSpPr/>
          <p:nvPr/>
        </p:nvGrpSpPr>
        <p:grpSpPr>
          <a:xfrm>
            <a:off x="8065601" y="2153651"/>
            <a:ext cx="836197" cy="836197"/>
            <a:chOff x="8065601" y="2153651"/>
            <a:chExt cx="836197" cy="836197"/>
          </a:xfrm>
        </p:grpSpPr>
        <p:grpSp>
          <p:nvGrpSpPr>
            <p:cNvPr id="2470" name="Google Shape;2470;p43">
              <a:extLst>
                <a:ext uri="{FF2B5EF4-FFF2-40B4-BE49-F238E27FC236}">
                  <a16:creationId xmlns:a16="http://schemas.microsoft.com/office/drawing/2014/main" id="{77AE123A-5935-5B99-82DF-E43CCD696A15}"/>
                </a:ext>
              </a:extLst>
            </p:cNvPr>
            <p:cNvGrpSpPr/>
            <p:nvPr/>
          </p:nvGrpSpPr>
          <p:grpSpPr>
            <a:xfrm>
              <a:off x="8065601" y="2153651"/>
              <a:ext cx="836197" cy="836197"/>
              <a:chOff x="1956755" y="2080370"/>
              <a:chExt cx="724106" cy="724106"/>
            </a:xfrm>
          </p:grpSpPr>
          <p:sp>
            <p:nvSpPr>
              <p:cNvPr id="2471" name="Google Shape;2471;p43">
                <a:extLst>
                  <a:ext uri="{FF2B5EF4-FFF2-40B4-BE49-F238E27FC236}">
                    <a16:creationId xmlns:a16="http://schemas.microsoft.com/office/drawing/2014/main" id="{388FDCC3-71ED-AD34-152F-AC2A4967D6FB}"/>
                  </a:ext>
                </a:extLst>
              </p:cNvPr>
              <p:cNvSpPr/>
              <p:nvPr/>
            </p:nvSpPr>
            <p:spPr>
              <a:xfrm>
                <a:off x="2118414" y="2080370"/>
                <a:ext cx="400804"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43">
                <a:extLst>
                  <a:ext uri="{FF2B5EF4-FFF2-40B4-BE49-F238E27FC236}">
                    <a16:creationId xmlns:a16="http://schemas.microsoft.com/office/drawing/2014/main" id="{71D95184-8A67-4631-D02F-F9E0B6FA390B}"/>
                  </a:ext>
                </a:extLst>
              </p:cNvPr>
              <p:cNvSpPr/>
              <p:nvPr/>
            </p:nvSpPr>
            <p:spPr>
              <a:xfrm>
                <a:off x="1956755" y="2240509"/>
                <a:ext cx="724106" cy="403829"/>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3" name="Google Shape;2473;p43">
              <a:extLst>
                <a:ext uri="{FF2B5EF4-FFF2-40B4-BE49-F238E27FC236}">
                  <a16:creationId xmlns:a16="http://schemas.microsoft.com/office/drawing/2014/main" id="{09C58E7E-CA7A-4569-6ECC-99682053D30A}"/>
                </a:ext>
              </a:extLst>
            </p:cNvPr>
            <p:cNvSpPr/>
            <p:nvPr/>
          </p:nvSpPr>
          <p:spPr>
            <a:xfrm>
              <a:off x="8316010" y="2209691"/>
              <a:ext cx="335268"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43">
              <a:extLst>
                <a:ext uri="{FF2B5EF4-FFF2-40B4-BE49-F238E27FC236}">
                  <a16:creationId xmlns:a16="http://schemas.microsoft.com/office/drawing/2014/main" id="{BEEB7FD8-99A3-DFF1-A417-57C8C2EE41F4}"/>
                </a:ext>
              </a:extLst>
            </p:cNvPr>
            <p:cNvSpPr/>
            <p:nvPr/>
          </p:nvSpPr>
          <p:spPr>
            <a:xfrm>
              <a:off x="8121649" y="2404052"/>
              <a:ext cx="724106" cy="335268"/>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43">
              <a:hlinkClick r:id="" action="ppaction://hlinkshowjump?jump=nextslide"/>
              <a:extLst>
                <a:ext uri="{FF2B5EF4-FFF2-40B4-BE49-F238E27FC236}">
                  <a16:creationId xmlns:a16="http://schemas.microsoft.com/office/drawing/2014/main" id="{D605AAA8-0DC3-A7E0-BD3E-280AFF54BC04}"/>
                </a:ext>
              </a:extLst>
            </p:cNvPr>
            <p:cNvSpPr/>
            <p:nvPr/>
          </p:nvSpPr>
          <p:spPr>
            <a:xfrm>
              <a:off x="8700842" y="2499287"/>
              <a:ext cx="91114" cy="133924"/>
            </a:xfrm>
            <a:custGeom>
              <a:avLst/>
              <a:gdLst/>
              <a:ahLst/>
              <a:cxnLst/>
              <a:rect l="l" t="t" r="r" b="b"/>
              <a:pathLst>
                <a:path w="796" h="1170" extrusionOk="0">
                  <a:moveTo>
                    <a:pt x="1" y="0"/>
                  </a:moveTo>
                  <a:lnTo>
                    <a:pt x="1" y="1169"/>
                  </a:lnTo>
                  <a:lnTo>
                    <a:pt x="796" y="5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3">
              <a:hlinkClick r:id="" action="ppaction://hlinkshowjump?jump=previousslide"/>
              <a:extLst>
                <a:ext uri="{FF2B5EF4-FFF2-40B4-BE49-F238E27FC236}">
                  <a16:creationId xmlns:a16="http://schemas.microsoft.com/office/drawing/2014/main" id="{709B8851-EDDB-674D-CFEF-C3A75391A5D7}"/>
                </a:ext>
              </a:extLst>
            </p:cNvPr>
            <p:cNvSpPr/>
            <p:nvPr/>
          </p:nvSpPr>
          <p:spPr>
            <a:xfrm>
              <a:off x="8179568" y="2499287"/>
              <a:ext cx="92488" cy="133924"/>
            </a:xfrm>
            <a:custGeom>
              <a:avLst/>
              <a:gdLst/>
              <a:ahLst/>
              <a:cxnLst/>
              <a:rect l="l" t="t" r="r" b="b"/>
              <a:pathLst>
                <a:path w="808" h="1170" extrusionOk="0">
                  <a:moveTo>
                    <a:pt x="807" y="0"/>
                  </a:moveTo>
                  <a:lnTo>
                    <a:pt x="0" y="579"/>
                  </a:lnTo>
                  <a:lnTo>
                    <a:pt x="807" y="1169"/>
                  </a:lnTo>
                  <a:lnTo>
                    <a:pt x="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43">
              <a:extLst>
                <a:ext uri="{FF2B5EF4-FFF2-40B4-BE49-F238E27FC236}">
                  <a16:creationId xmlns:a16="http://schemas.microsoft.com/office/drawing/2014/main" id="{031A71E7-7E98-4CA1-74CE-D748BC1FFB3F}"/>
                </a:ext>
              </a:extLst>
            </p:cNvPr>
            <p:cNvSpPr/>
            <p:nvPr/>
          </p:nvSpPr>
          <p:spPr>
            <a:xfrm>
              <a:off x="8416749" y="2504724"/>
              <a:ext cx="133904" cy="133925"/>
            </a:xfrm>
            <a:custGeom>
              <a:avLst/>
              <a:gdLst/>
              <a:ahLst/>
              <a:cxnLst/>
              <a:rect l="l" t="t" r="r" b="b"/>
              <a:pathLst>
                <a:path w="1375" h="1375" extrusionOk="0">
                  <a:moveTo>
                    <a:pt x="688" y="1"/>
                  </a:moveTo>
                  <a:cubicBezTo>
                    <a:pt x="314" y="1"/>
                    <a:pt x="1" y="314"/>
                    <a:pt x="1" y="688"/>
                  </a:cubicBezTo>
                  <a:cubicBezTo>
                    <a:pt x="1" y="1073"/>
                    <a:pt x="314" y="1374"/>
                    <a:pt x="688" y="1374"/>
                  </a:cubicBezTo>
                  <a:cubicBezTo>
                    <a:pt x="1073" y="1374"/>
                    <a:pt x="1374" y="1073"/>
                    <a:pt x="1374" y="688"/>
                  </a:cubicBezTo>
                  <a:cubicBezTo>
                    <a:pt x="1374" y="314"/>
                    <a:pt x="1073"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8" name="Google Shape;2478;p43">
              <a:extLst>
                <a:ext uri="{FF2B5EF4-FFF2-40B4-BE49-F238E27FC236}">
                  <a16:creationId xmlns:a16="http://schemas.microsoft.com/office/drawing/2014/main" id="{0767F469-3FA3-ACF9-CFF1-EC3D31A4CA42}"/>
                </a:ext>
              </a:extLst>
            </p:cNvPr>
            <p:cNvGrpSpPr/>
            <p:nvPr/>
          </p:nvGrpSpPr>
          <p:grpSpPr>
            <a:xfrm>
              <a:off x="8411245" y="2263375"/>
              <a:ext cx="133810" cy="611129"/>
              <a:chOff x="2246360" y="2134049"/>
              <a:chExt cx="133810" cy="611129"/>
            </a:xfrm>
          </p:grpSpPr>
          <p:sp>
            <p:nvSpPr>
              <p:cNvPr id="2479" name="Google Shape;2479;p43">
                <a:extLst>
                  <a:ext uri="{FF2B5EF4-FFF2-40B4-BE49-F238E27FC236}">
                    <a16:creationId xmlns:a16="http://schemas.microsoft.com/office/drawing/2014/main" id="{98C3989E-3F8D-94E7-6C64-298F0BA022A6}"/>
                  </a:ext>
                </a:extLst>
              </p:cNvPr>
              <p:cNvSpPr/>
              <p:nvPr/>
            </p:nvSpPr>
            <p:spPr>
              <a:xfrm>
                <a:off x="2246360" y="2134049"/>
                <a:ext cx="133810" cy="91229"/>
              </a:xfrm>
              <a:custGeom>
                <a:avLst/>
                <a:gdLst/>
                <a:ahLst/>
                <a:cxnLst/>
                <a:rect l="l" t="t" r="r" b="b"/>
                <a:pathLst>
                  <a:path w="1169" h="797" extrusionOk="0">
                    <a:moveTo>
                      <a:pt x="579" y="1"/>
                    </a:moveTo>
                    <a:lnTo>
                      <a:pt x="0" y="796"/>
                    </a:lnTo>
                    <a:lnTo>
                      <a:pt x="1169" y="796"/>
                    </a:lnTo>
                    <a:lnTo>
                      <a:pt x="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3">
                <a:extLst>
                  <a:ext uri="{FF2B5EF4-FFF2-40B4-BE49-F238E27FC236}">
                    <a16:creationId xmlns:a16="http://schemas.microsoft.com/office/drawing/2014/main" id="{8CB5A329-3912-5812-63CD-FD016959F2A3}"/>
                  </a:ext>
                </a:extLst>
              </p:cNvPr>
              <p:cNvSpPr/>
              <p:nvPr/>
            </p:nvSpPr>
            <p:spPr>
              <a:xfrm>
                <a:off x="2246360" y="2654063"/>
                <a:ext cx="133810" cy="91114"/>
              </a:xfrm>
              <a:custGeom>
                <a:avLst/>
                <a:gdLst/>
                <a:ahLst/>
                <a:cxnLst/>
                <a:rect l="l" t="t" r="r" b="b"/>
                <a:pathLst>
                  <a:path w="1169" h="796" extrusionOk="0">
                    <a:moveTo>
                      <a:pt x="0" y="0"/>
                    </a:moveTo>
                    <a:lnTo>
                      <a:pt x="579" y="796"/>
                    </a:lnTo>
                    <a:lnTo>
                      <a:pt x="1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901339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2565">
          <a:extLst>
            <a:ext uri="{FF2B5EF4-FFF2-40B4-BE49-F238E27FC236}">
              <a16:creationId xmlns:a16="http://schemas.microsoft.com/office/drawing/2014/main" id="{82CC93E8-4397-1DC3-EDD6-95464A28470C}"/>
            </a:ext>
          </a:extLst>
        </p:cNvPr>
        <p:cNvGrpSpPr/>
        <p:nvPr/>
      </p:nvGrpSpPr>
      <p:grpSpPr>
        <a:xfrm>
          <a:off x="0" y="0"/>
          <a:ext cx="0" cy="0"/>
          <a:chOff x="0" y="0"/>
          <a:chExt cx="0" cy="0"/>
        </a:xfrm>
      </p:grpSpPr>
      <p:sp>
        <p:nvSpPr>
          <p:cNvPr id="2566" name="Google Shape;2566;p46">
            <a:extLst>
              <a:ext uri="{FF2B5EF4-FFF2-40B4-BE49-F238E27FC236}">
                <a16:creationId xmlns:a16="http://schemas.microsoft.com/office/drawing/2014/main" id="{B408C118-F2A6-A9E2-D906-A758CD2CB55A}"/>
              </a:ext>
            </a:extLst>
          </p:cNvPr>
          <p:cNvSpPr txBox="1">
            <a:spLocks noGrp="1"/>
          </p:cNvSpPr>
          <p:nvPr>
            <p:ph type="title"/>
          </p:nvPr>
        </p:nvSpPr>
        <p:spPr>
          <a:xfrm>
            <a:off x="720000" y="778450"/>
            <a:ext cx="6569700" cy="45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DEV TIME CONSUMERS</a:t>
            </a:r>
            <a:endParaRPr dirty="0"/>
          </a:p>
        </p:txBody>
      </p:sp>
      <p:grpSp>
        <p:nvGrpSpPr>
          <p:cNvPr id="2567" name="Google Shape;2567;p46">
            <a:extLst>
              <a:ext uri="{FF2B5EF4-FFF2-40B4-BE49-F238E27FC236}">
                <a16:creationId xmlns:a16="http://schemas.microsoft.com/office/drawing/2014/main" id="{4106AA50-15C0-5539-687C-96D16B3A15CE}"/>
              </a:ext>
            </a:extLst>
          </p:cNvPr>
          <p:cNvGrpSpPr/>
          <p:nvPr/>
        </p:nvGrpSpPr>
        <p:grpSpPr>
          <a:xfrm>
            <a:off x="8280450" y="1473987"/>
            <a:ext cx="406500" cy="322800"/>
            <a:chOff x="8280450" y="1473987"/>
            <a:chExt cx="406500" cy="322800"/>
          </a:xfrm>
        </p:grpSpPr>
        <p:sp>
          <p:nvSpPr>
            <p:cNvPr id="2568" name="Google Shape;2568;p46">
              <a:hlinkClick r:id="" action="ppaction://noaction"/>
              <a:extLst>
                <a:ext uri="{FF2B5EF4-FFF2-40B4-BE49-F238E27FC236}">
                  <a16:creationId xmlns:a16="http://schemas.microsoft.com/office/drawing/2014/main" id="{6F3129C8-037B-A6BA-C1DC-CAF9290B71E3}"/>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6">
              <a:hlinkClick r:id="" action="ppaction://noaction"/>
              <a:extLst>
                <a:ext uri="{FF2B5EF4-FFF2-40B4-BE49-F238E27FC236}">
                  <a16:creationId xmlns:a16="http://schemas.microsoft.com/office/drawing/2014/main" id="{275C3CBC-E8E4-ABE5-5474-2BC77BF5075C}"/>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6">
              <a:hlinkClick r:id="" action="ppaction://noaction"/>
              <a:extLst>
                <a:ext uri="{FF2B5EF4-FFF2-40B4-BE49-F238E27FC236}">
                  <a16:creationId xmlns:a16="http://schemas.microsoft.com/office/drawing/2014/main" id="{3593B84E-A3AF-245E-0EBB-16EA5789ED7A}"/>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46">
              <a:hlinkClick r:id="" action="ppaction://noaction"/>
              <a:extLst>
                <a:ext uri="{FF2B5EF4-FFF2-40B4-BE49-F238E27FC236}">
                  <a16:creationId xmlns:a16="http://schemas.microsoft.com/office/drawing/2014/main" id="{E37A2C3D-230D-BF07-EB83-BDF6A4E02084}"/>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2" name="Google Shape;2572;p46">
            <a:extLst>
              <a:ext uri="{FF2B5EF4-FFF2-40B4-BE49-F238E27FC236}">
                <a16:creationId xmlns:a16="http://schemas.microsoft.com/office/drawing/2014/main" id="{C1F9EF80-D8C1-B242-65B7-7DF16AD758B5}"/>
              </a:ext>
            </a:extLst>
          </p:cNvPr>
          <p:cNvGrpSpPr/>
          <p:nvPr/>
        </p:nvGrpSpPr>
        <p:grpSpPr>
          <a:xfrm>
            <a:off x="8280450" y="3346713"/>
            <a:ext cx="406500" cy="322800"/>
            <a:chOff x="8280450" y="1473987"/>
            <a:chExt cx="406500" cy="322800"/>
          </a:xfrm>
        </p:grpSpPr>
        <p:sp>
          <p:nvSpPr>
            <p:cNvPr id="2573" name="Google Shape;2573;p46">
              <a:hlinkClick r:id="" action="ppaction://noaction"/>
              <a:extLst>
                <a:ext uri="{FF2B5EF4-FFF2-40B4-BE49-F238E27FC236}">
                  <a16:creationId xmlns:a16="http://schemas.microsoft.com/office/drawing/2014/main" id="{F025F3FA-391E-02E3-B082-DB35B9A5EC0A}"/>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6">
              <a:hlinkClick r:id="" action="ppaction://noaction"/>
              <a:extLst>
                <a:ext uri="{FF2B5EF4-FFF2-40B4-BE49-F238E27FC236}">
                  <a16:creationId xmlns:a16="http://schemas.microsoft.com/office/drawing/2014/main" id="{34C3B484-D3E3-400D-2CEA-B1C0F00EA406}"/>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6">
              <a:hlinkClick r:id="" action="ppaction://noaction"/>
              <a:extLst>
                <a:ext uri="{FF2B5EF4-FFF2-40B4-BE49-F238E27FC236}">
                  <a16:creationId xmlns:a16="http://schemas.microsoft.com/office/drawing/2014/main" id="{24B8F6EF-32FD-B832-842D-FE0AC65EA140}"/>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6">
              <a:hlinkClick r:id="" action="ppaction://noaction"/>
              <a:extLst>
                <a:ext uri="{FF2B5EF4-FFF2-40B4-BE49-F238E27FC236}">
                  <a16:creationId xmlns:a16="http://schemas.microsoft.com/office/drawing/2014/main" id="{167AA006-51C0-8B8A-445D-9E2AA2B546D8}"/>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7" name="Google Shape;2577;p46">
            <a:extLst>
              <a:ext uri="{FF2B5EF4-FFF2-40B4-BE49-F238E27FC236}">
                <a16:creationId xmlns:a16="http://schemas.microsoft.com/office/drawing/2014/main" id="{883F7B4C-813F-1FBA-C6D6-2C0CA109DEDC}"/>
              </a:ext>
            </a:extLst>
          </p:cNvPr>
          <p:cNvGrpSpPr/>
          <p:nvPr/>
        </p:nvGrpSpPr>
        <p:grpSpPr>
          <a:xfrm>
            <a:off x="8065601" y="2153651"/>
            <a:ext cx="836197" cy="836197"/>
            <a:chOff x="8065601" y="2153651"/>
            <a:chExt cx="836197" cy="836197"/>
          </a:xfrm>
        </p:grpSpPr>
        <p:grpSp>
          <p:nvGrpSpPr>
            <p:cNvPr id="2578" name="Google Shape;2578;p46">
              <a:extLst>
                <a:ext uri="{FF2B5EF4-FFF2-40B4-BE49-F238E27FC236}">
                  <a16:creationId xmlns:a16="http://schemas.microsoft.com/office/drawing/2014/main" id="{2925F7F9-4587-97F0-F0A1-291F21E81A18}"/>
                </a:ext>
              </a:extLst>
            </p:cNvPr>
            <p:cNvGrpSpPr/>
            <p:nvPr/>
          </p:nvGrpSpPr>
          <p:grpSpPr>
            <a:xfrm>
              <a:off x="8065601" y="2153651"/>
              <a:ext cx="836197" cy="836197"/>
              <a:chOff x="1956755" y="2080370"/>
              <a:chExt cx="724106" cy="724106"/>
            </a:xfrm>
          </p:grpSpPr>
          <p:sp>
            <p:nvSpPr>
              <p:cNvPr id="2579" name="Google Shape;2579;p46">
                <a:extLst>
                  <a:ext uri="{FF2B5EF4-FFF2-40B4-BE49-F238E27FC236}">
                    <a16:creationId xmlns:a16="http://schemas.microsoft.com/office/drawing/2014/main" id="{AD1A6670-51C8-CC10-FFED-A3AB4873BC66}"/>
                  </a:ext>
                </a:extLst>
              </p:cNvPr>
              <p:cNvSpPr/>
              <p:nvPr/>
            </p:nvSpPr>
            <p:spPr>
              <a:xfrm>
                <a:off x="2118414" y="2080370"/>
                <a:ext cx="400804"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6">
                <a:extLst>
                  <a:ext uri="{FF2B5EF4-FFF2-40B4-BE49-F238E27FC236}">
                    <a16:creationId xmlns:a16="http://schemas.microsoft.com/office/drawing/2014/main" id="{53C2965B-2481-D4C6-C79D-B95CB793EADE}"/>
                  </a:ext>
                </a:extLst>
              </p:cNvPr>
              <p:cNvSpPr/>
              <p:nvPr/>
            </p:nvSpPr>
            <p:spPr>
              <a:xfrm>
                <a:off x="1956755" y="2240509"/>
                <a:ext cx="724106" cy="403829"/>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1" name="Google Shape;2581;p46">
              <a:extLst>
                <a:ext uri="{FF2B5EF4-FFF2-40B4-BE49-F238E27FC236}">
                  <a16:creationId xmlns:a16="http://schemas.microsoft.com/office/drawing/2014/main" id="{068D5D7C-DC50-E704-765E-7224E91A0ABE}"/>
                </a:ext>
              </a:extLst>
            </p:cNvPr>
            <p:cNvSpPr/>
            <p:nvPr/>
          </p:nvSpPr>
          <p:spPr>
            <a:xfrm>
              <a:off x="8316010" y="2209691"/>
              <a:ext cx="335268"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46">
              <a:extLst>
                <a:ext uri="{FF2B5EF4-FFF2-40B4-BE49-F238E27FC236}">
                  <a16:creationId xmlns:a16="http://schemas.microsoft.com/office/drawing/2014/main" id="{AA0887FD-D62A-204F-1CF6-D0F376ECF8C9}"/>
                </a:ext>
              </a:extLst>
            </p:cNvPr>
            <p:cNvSpPr/>
            <p:nvPr/>
          </p:nvSpPr>
          <p:spPr>
            <a:xfrm>
              <a:off x="8121649" y="2404052"/>
              <a:ext cx="724106" cy="335268"/>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6">
              <a:hlinkClick r:id="" action="ppaction://hlinkshowjump?jump=nextslide"/>
              <a:extLst>
                <a:ext uri="{FF2B5EF4-FFF2-40B4-BE49-F238E27FC236}">
                  <a16:creationId xmlns:a16="http://schemas.microsoft.com/office/drawing/2014/main" id="{BE7B4F21-0F14-FCCF-03B3-DD9003C6D08B}"/>
                </a:ext>
              </a:extLst>
            </p:cNvPr>
            <p:cNvSpPr/>
            <p:nvPr/>
          </p:nvSpPr>
          <p:spPr>
            <a:xfrm>
              <a:off x="8700842" y="2499287"/>
              <a:ext cx="91114" cy="133924"/>
            </a:xfrm>
            <a:custGeom>
              <a:avLst/>
              <a:gdLst/>
              <a:ahLst/>
              <a:cxnLst/>
              <a:rect l="l" t="t" r="r" b="b"/>
              <a:pathLst>
                <a:path w="796" h="1170" extrusionOk="0">
                  <a:moveTo>
                    <a:pt x="1" y="0"/>
                  </a:moveTo>
                  <a:lnTo>
                    <a:pt x="1" y="1169"/>
                  </a:lnTo>
                  <a:lnTo>
                    <a:pt x="796" y="5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46">
              <a:hlinkClick r:id="" action="ppaction://hlinkshowjump?jump=previousslide"/>
              <a:extLst>
                <a:ext uri="{FF2B5EF4-FFF2-40B4-BE49-F238E27FC236}">
                  <a16:creationId xmlns:a16="http://schemas.microsoft.com/office/drawing/2014/main" id="{DF177F54-E45C-BEF1-7B53-3FA7B2D2B34B}"/>
                </a:ext>
              </a:extLst>
            </p:cNvPr>
            <p:cNvSpPr/>
            <p:nvPr/>
          </p:nvSpPr>
          <p:spPr>
            <a:xfrm>
              <a:off x="8179568" y="2499287"/>
              <a:ext cx="92488" cy="133924"/>
            </a:xfrm>
            <a:custGeom>
              <a:avLst/>
              <a:gdLst/>
              <a:ahLst/>
              <a:cxnLst/>
              <a:rect l="l" t="t" r="r" b="b"/>
              <a:pathLst>
                <a:path w="808" h="1170" extrusionOk="0">
                  <a:moveTo>
                    <a:pt x="807" y="0"/>
                  </a:moveTo>
                  <a:lnTo>
                    <a:pt x="0" y="579"/>
                  </a:lnTo>
                  <a:lnTo>
                    <a:pt x="807" y="1169"/>
                  </a:lnTo>
                  <a:lnTo>
                    <a:pt x="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6">
              <a:extLst>
                <a:ext uri="{FF2B5EF4-FFF2-40B4-BE49-F238E27FC236}">
                  <a16:creationId xmlns:a16="http://schemas.microsoft.com/office/drawing/2014/main" id="{C79A2FD1-E907-A9AD-608D-67C7488045AF}"/>
                </a:ext>
              </a:extLst>
            </p:cNvPr>
            <p:cNvSpPr/>
            <p:nvPr/>
          </p:nvSpPr>
          <p:spPr>
            <a:xfrm>
              <a:off x="8416749" y="2504724"/>
              <a:ext cx="133904" cy="133925"/>
            </a:xfrm>
            <a:custGeom>
              <a:avLst/>
              <a:gdLst/>
              <a:ahLst/>
              <a:cxnLst/>
              <a:rect l="l" t="t" r="r" b="b"/>
              <a:pathLst>
                <a:path w="1375" h="1375" extrusionOk="0">
                  <a:moveTo>
                    <a:pt x="688" y="1"/>
                  </a:moveTo>
                  <a:cubicBezTo>
                    <a:pt x="314" y="1"/>
                    <a:pt x="1" y="314"/>
                    <a:pt x="1" y="688"/>
                  </a:cubicBezTo>
                  <a:cubicBezTo>
                    <a:pt x="1" y="1073"/>
                    <a:pt x="314" y="1374"/>
                    <a:pt x="688" y="1374"/>
                  </a:cubicBezTo>
                  <a:cubicBezTo>
                    <a:pt x="1073" y="1374"/>
                    <a:pt x="1374" y="1073"/>
                    <a:pt x="1374" y="688"/>
                  </a:cubicBezTo>
                  <a:cubicBezTo>
                    <a:pt x="1374" y="314"/>
                    <a:pt x="1073"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6" name="Google Shape;2586;p46">
              <a:extLst>
                <a:ext uri="{FF2B5EF4-FFF2-40B4-BE49-F238E27FC236}">
                  <a16:creationId xmlns:a16="http://schemas.microsoft.com/office/drawing/2014/main" id="{AEC65F72-75B7-071C-78CB-37999EDACEF1}"/>
                </a:ext>
              </a:extLst>
            </p:cNvPr>
            <p:cNvGrpSpPr/>
            <p:nvPr/>
          </p:nvGrpSpPr>
          <p:grpSpPr>
            <a:xfrm>
              <a:off x="8411245" y="2263375"/>
              <a:ext cx="133810" cy="611129"/>
              <a:chOff x="2246360" y="2134049"/>
              <a:chExt cx="133810" cy="611129"/>
            </a:xfrm>
          </p:grpSpPr>
          <p:sp>
            <p:nvSpPr>
              <p:cNvPr id="2587" name="Google Shape;2587;p46">
                <a:extLst>
                  <a:ext uri="{FF2B5EF4-FFF2-40B4-BE49-F238E27FC236}">
                    <a16:creationId xmlns:a16="http://schemas.microsoft.com/office/drawing/2014/main" id="{61CC40B4-C5FD-6062-3FF9-C155DFB3A9ED}"/>
                  </a:ext>
                </a:extLst>
              </p:cNvPr>
              <p:cNvSpPr/>
              <p:nvPr/>
            </p:nvSpPr>
            <p:spPr>
              <a:xfrm>
                <a:off x="2246360" y="2134049"/>
                <a:ext cx="133810" cy="91229"/>
              </a:xfrm>
              <a:custGeom>
                <a:avLst/>
                <a:gdLst/>
                <a:ahLst/>
                <a:cxnLst/>
                <a:rect l="l" t="t" r="r" b="b"/>
                <a:pathLst>
                  <a:path w="1169" h="797" extrusionOk="0">
                    <a:moveTo>
                      <a:pt x="579" y="1"/>
                    </a:moveTo>
                    <a:lnTo>
                      <a:pt x="0" y="796"/>
                    </a:lnTo>
                    <a:lnTo>
                      <a:pt x="1169" y="796"/>
                    </a:lnTo>
                    <a:lnTo>
                      <a:pt x="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6">
                <a:extLst>
                  <a:ext uri="{FF2B5EF4-FFF2-40B4-BE49-F238E27FC236}">
                    <a16:creationId xmlns:a16="http://schemas.microsoft.com/office/drawing/2014/main" id="{20EB9A2D-24CE-BC0E-05CB-6E9FD1E6DA85}"/>
                  </a:ext>
                </a:extLst>
              </p:cNvPr>
              <p:cNvSpPr/>
              <p:nvPr/>
            </p:nvSpPr>
            <p:spPr>
              <a:xfrm>
                <a:off x="2246360" y="2654063"/>
                <a:ext cx="133810" cy="91114"/>
              </a:xfrm>
              <a:custGeom>
                <a:avLst/>
                <a:gdLst/>
                <a:ahLst/>
                <a:cxnLst/>
                <a:rect l="l" t="t" r="r" b="b"/>
                <a:pathLst>
                  <a:path w="1169" h="796" extrusionOk="0">
                    <a:moveTo>
                      <a:pt x="0" y="0"/>
                    </a:moveTo>
                    <a:lnTo>
                      <a:pt x="579" y="796"/>
                    </a:lnTo>
                    <a:lnTo>
                      <a:pt x="1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89" name="Google Shape;2589;p46">
            <a:extLst>
              <a:ext uri="{FF2B5EF4-FFF2-40B4-BE49-F238E27FC236}">
                <a16:creationId xmlns:a16="http://schemas.microsoft.com/office/drawing/2014/main" id="{3352B4E9-F7C2-039B-8AF1-45DBDD223672}"/>
              </a:ext>
            </a:extLst>
          </p:cNvPr>
          <p:cNvSpPr/>
          <p:nvPr/>
        </p:nvSpPr>
        <p:spPr>
          <a:xfrm>
            <a:off x="3999007" y="1403475"/>
            <a:ext cx="502800" cy="506700"/>
          </a:xfrm>
          <a:prstGeom prst="rect">
            <a:avLst/>
          </a:prstGeom>
          <a:solidFill>
            <a:schemeClr val="dk1"/>
          </a:solidFill>
          <a:ln>
            <a:noFill/>
          </a:ln>
        </p:spPr>
        <p:txBody>
          <a:bodyPr spcFirstLastPara="1" wrap="square" lIns="91425" tIns="192000" rIns="45700" bIns="91425" anchor="ctr" anchorCtr="0">
            <a:noAutofit/>
          </a:bodyPr>
          <a:lstStyle/>
          <a:p>
            <a:pPr marL="0" lvl="0" indent="0" algn="ctr" rtl="0">
              <a:spcBef>
                <a:spcPts val="0"/>
              </a:spcBef>
              <a:spcAft>
                <a:spcPts val="0"/>
              </a:spcAft>
              <a:buNone/>
            </a:pPr>
            <a:r>
              <a:rPr lang="en" sz="1800" dirty="0">
                <a:solidFill>
                  <a:schemeClr val="lt1"/>
                </a:solidFill>
                <a:latin typeface="Press Start 2P"/>
                <a:ea typeface="Press Start 2P"/>
                <a:cs typeface="Press Start 2P"/>
                <a:sym typeface="Press Start 2P"/>
              </a:rPr>
              <a:t>A</a:t>
            </a:r>
            <a:endParaRPr sz="1800" dirty="0">
              <a:solidFill>
                <a:schemeClr val="lt1"/>
              </a:solidFill>
              <a:latin typeface="Press Start 2P"/>
              <a:ea typeface="Press Start 2P"/>
              <a:cs typeface="Press Start 2P"/>
              <a:sym typeface="Press Start 2P"/>
            </a:endParaRPr>
          </a:p>
        </p:txBody>
      </p:sp>
      <p:sp>
        <p:nvSpPr>
          <p:cNvPr id="2590" name="Google Shape;2590;p46">
            <a:extLst>
              <a:ext uri="{FF2B5EF4-FFF2-40B4-BE49-F238E27FC236}">
                <a16:creationId xmlns:a16="http://schemas.microsoft.com/office/drawing/2014/main" id="{29441C90-7E22-68E7-AEE4-D34A2BEBC824}"/>
              </a:ext>
            </a:extLst>
          </p:cNvPr>
          <p:cNvSpPr txBox="1">
            <a:spLocks noGrp="1"/>
          </p:cNvSpPr>
          <p:nvPr>
            <p:ph type="subTitle" idx="4294967295"/>
          </p:nvPr>
        </p:nvSpPr>
        <p:spPr>
          <a:xfrm>
            <a:off x="4501807" y="1322469"/>
            <a:ext cx="3009121" cy="35236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200" dirty="0">
                <a:latin typeface="Press Start 2P"/>
                <a:ea typeface="Press Start 2P"/>
                <a:cs typeface="Press Start 2P"/>
                <a:sym typeface="Press Start 2P"/>
              </a:rPr>
              <a:t>Repetitive tasks</a:t>
            </a:r>
            <a:endParaRPr sz="1200" dirty="0">
              <a:latin typeface="Press Start 2P"/>
              <a:ea typeface="Press Start 2P"/>
              <a:cs typeface="Press Start 2P"/>
              <a:sym typeface="Press Start 2P"/>
            </a:endParaRPr>
          </a:p>
        </p:txBody>
      </p:sp>
      <p:sp>
        <p:nvSpPr>
          <p:cNvPr id="2591" name="Google Shape;2591;p46">
            <a:extLst>
              <a:ext uri="{FF2B5EF4-FFF2-40B4-BE49-F238E27FC236}">
                <a16:creationId xmlns:a16="http://schemas.microsoft.com/office/drawing/2014/main" id="{A6D1648B-272E-0748-1E95-40A8AB34970A}"/>
              </a:ext>
            </a:extLst>
          </p:cNvPr>
          <p:cNvSpPr/>
          <p:nvPr/>
        </p:nvSpPr>
        <p:spPr>
          <a:xfrm>
            <a:off x="3999007" y="2251939"/>
            <a:ext cx="502800" cy="506700"/>
          </a:xfrm>
          <a:prstGeom prst="rect">
            <a:avLst/>
          </a:prstGeom>
          <a:solidFill>
            <a:schemeClr val="dk1"/>
          </a:solidFill>
          <a:ln>
            <a:noFill/>
          </a:ln>
        </p:spPr>
        <p:txBody>
          <a:bodyPr spcFirstLastPara="1" wrap="square" lIns="91425" tIns="192000" rIns="45700" bIns="91425" anchor="ctr" anchorCtr="0">
            <a:noAutofit/>
          </a:bodyPr>
          <a:lstStyle/>
          <a:p>
            <a:pPr marL="0" lvl="0" indent="0" algn="ctr" rtl="0">
              <a:spcBef>
                <a:spcPts val="0"/>
              </a:spcBef>
              <a:spcAft>
                <a:spcPts val="0"/>
              </a:spcAft>
              <a:buNone/>
            </a:pPr>
            <a:r>
              <a:rPr lang="en" sz="1800" dirty="0">
                <a:solidFill>
                  <a:schemeClr val="lt1"/>
                </a:solidFill>
                <a:latin typeface="Press Start 2P"/>
                <a:ea typeface="Press Start 2P"/>
                <a:cs typeface="Press Start 2P"/>
                <a:sym typeface="Press Start 2P"/>
              </a:rPr>
              <a:t>B</a:t>
            </a:r>
            <a:endParaRPr sz="1800" dirty="0">
              <a:solidFill>
                <a:schemeClr val="lt1"/>
              </a:solidFill>
              <a:latin typeface="Press Start 2P"/>
              <a:ea typeface="Press Start 2P"/>
              <a:cs typeface="Press Start 2P"/>
              <a:sym typeface="Press Start 2P"/>
            </a:endParaRPr>
          </a:p>
        </p:txBody>
      </p:sp>
      <p:sp>
        <p:nvSpPr>
          <p:cNvPr id="2593" name="Google Shape;2593;p46">
            <a:extLst>
              <a:ext uri="{FF2B5EF4-FFF2-40B4-BE49-F238E27FC236}">
                <a16:creationId xmlns:a16="http://schemas.microsoft.com/office/drawing/2014/main" id="{F95BB4B4-79F1-C7CF-7C96-2E3D96297782}"/>
              </a:ext>
            </a:extLst>
          </p:cNvPr>
          <p:cNvSpPr/>
          <p:nvPr/>
        </p:nvSpPr>
        <p:spPr>
          <a:xfrm>
            <a:off x="3999007" y="3100403"/>
            <a:ext cx="502800" cy="506700"/>
          </a:xfrm>
          <a:prstGeom prst="rect">
            <a:avLst/>
          </a:prstGeom>
          <a:solidFill>
            <a:schemeClr val="dk1"/>
          </a:solidFill>
          <a:ln>
            <a:noFill/>
          </a:ln>
        </p:spPr>
        <p:txBody>
          <a:bodyPr spcFirstLastPara="1" wrap="square" lIns="91425" tIns="192000" rIns="45700" bIns="91425" anchor="ctr" anchorCtr="0">
            <a:noAutofit/>
          </a:bodyPr>
          <a:lstStyle/>
          <a:p>
            <a:pPr marL="0" lvl="0" indent="0" algn="ctr" rtl="0">
              <a:spcBef>
                <a:spcPts val="0"/>
              </a:spcBef>
              <a:spcAft>
                <a:spcPts val="0"/>
              </a:spcAft>
              <a:buNone/>
            </a:pPr>
            <a:r>
              <a:rPr lang="en" sz="1800">
                <a:solidFill>
                  <a:schemeClr val="lt1"/>
                </a:solidFill>
                <a:latin typeface="Press Start 2P"/>
                <a:ea typeface="Press Start 2P"/>
                <a:cs typeface="Press Start 2P"/>
                <a:sym typeface="Press Start 2P"/>
              </a:rPr>
              <a:t>C</a:t>
            </a:r>
            <a:endParaRPr sz="1800">
              <a:solidFill>
                <a:schemeClr val="lt1"/>
              </a:solidFill>
              <a:latin typeface="Press Start 2P"/>
              <a:ea typeface="Press Start 2P"/>
              <a:cs typeface="Press Start 2P"/>
              <a:sym typeface="Press Start 2P"/>
            </a:endParaRPr>
          </a:p>
        </p:txBody>
      </p:sp>
      <p:sp>
        <p:nvSpPr>
          <p:cNvPr id="2595" name="Google Shape;2595;p46">
            <a:extLst>
              <a:ext uri="{FF2B5EF4-FFF2-40B4-BE49-F238E27FC236}">
                <a16:creationId xmlns:a16="http://schemas.microsoft.com/office/drawing/2014/main" id="{A9316CEC-533F-2892-54C4-A44AEDC82363}"/>
              </a:ext>
            </a:extLst>
          </p:cNvPr>
          <p:cNvSpPr/>
          <p:nvPr/>
        </p:nvSpPr>
        <p:spPr>
          <a:xfrm>
            <a:off x="3999007" y="3948867"/>
            <a:ext cx="502800" cy="506700"/>
          </a:xfrm>
          <a:prstGeom prst="rect">
            <a:avLst/>
          </a:prstGeom>
          <a:solidFill>
            <a:schemeClr val="dk1"/>
          </a:solidFill>
          <a:ln>
            <a:noFill/>
          </a:ln>
        </p:spPr>
        <p:txBody>
          <a:bodyPr spcFirstLastPara="1" wrap="square" lIns="91425" tIns="192000" rIns="45700" bIns="91425" anchor="ctr" anchorCtr="0">
            <a:noAutofit/>
          </a:bodyPr>
          <a:lstStyle/>
          <a:p>
            <a:pPr marL="0" lvl="0" indent="0" algn="ctr" rtl="0">
              <a:spcBef>
                <a:spcPts val="0"/>
              </a:spcBef>
              <a:spcAft>
                <a:spcPts val="0"/>
              </a:spcAft>
              <a:buNone/>
            </a:pPr>
            <a:r>
              <a:rPr lang="en" sz="1800">
                <a:solidFill>
                  <a:schemeClr val="lt1"/>
                </a:solidFill>
                <a:latin typeface="Press Start 2P"/>
                <a:ea typeface="Press Start 2P"/>
                <a:cs typeface="Press Start 2P"/>
                <a:sym typeface="Press Start 2P"/>
              </a:rPr>
              <a:t>D</a:t>
            </a:r>
            <a:endParaRPr sz="1800">
              <a:solidFill>
                <a:schemeClr val="lt1"/>
              </a:solidFill>
              <a:latin typeface="Press Start 2P"/>
              <a:ea typeface="Press Start 2P"/>
              <a:cs typeface="Press Start 2P"/>
              <a:sym typeface="Press Start 2P"/>
            </a:endParaRPr>
          </a:p>
        </p:txBody>
      </p:sp>
      <p:sp>
        <p:nvSpPr>
          <p:cNvPr id="2597" name="Google Shape;2597;p46">
            <a:extLst>
              <a:ext uri="{FF2B5EF4-FFF2-40B4-BE49-F238E27FC236}">
                <a16:creationId xmlns:a16="http://schemas.microsoft.com/office/drawing/2014/main" id="{5CAB49CE-4878-5577-4F1A-14036FED6279}"/>
              </a:ext>
            </a:extLst>
          </p:cNvPr>
          <p:cNvSpPr txBox="1">
            <a:spLocks noGrp="1"/>
          </p:cNvSpPr>
          <p:nvPr>
            <p:ph type="subTitle" idx="4294967295"/>
          </p:nvPr>
        </p:nvSpPr>
        <p:spPr>
          <a:xfrm>
            <a:off x="4501807" y="1539639"/>
            <a:ext cx="3121618" cy="42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1100" dirty="0" err="1"/>
              <a:t>Linting</a:t>
            </a:r>
            <a:r>
              <a:rPr lang="nl-NL" sz="1100" dirty="0"/>
              <a:t>, </a:t>
            </a:r>
            <a:r>
              <a:rPr lang="nl-NL" sz="1100" dirty="0" err="1"/>
              <a:t>formatting</a:t>
            </a:r>
            <a:r>
              <a:rPr lang="nl-NL" sz="1100" dirty="0"/>
              <a:t>, updating </a:t>
            </a:r>
            <a:r>
              <a:rPr lang="nl-NL" sz="1100" dirty="0" err="1"/>
              <a:t>dependencies</a:t>
            </a:r>
            <a:r>
              <a:rPr lang="nl-NL" sz="1100" dirty="0"/>
              <a:t>…</a:t>
            </a:r>
          </a:p>
          <a:p>
            <a:pPr marL="0" lvl="0" indent="0" algn="l" rtl="0">
              <a:spcBef>
                <a:spcPts val="0"/>
              </a:spcBef>
              <a:spcAft>
                <a:spcPts val="0"/>
              </a:spcAft>
              <a:buNone/>
            </a:pPr>
            <a:r>
              <a:rPr lang="nl-NL" sz="1100" dirty="0"/>
              <a:t>(</a:t>
            </a:r>
            <a:r>
              <a:rPr lang="nl-NL" sz="1100" dirty="0" err="1"/>
              <a:t>don’t</a:t>
            </a:r>
            <a:r>
              <a:rPr lang="nl-NL" sz="1100" dirty="0"/>
              <a:t> even start </a:t>
            </a:r>
            <a:r>
              <a:rPr lang="nl-NL" sz="1100" dirty="0" err="1"/>
              <a:t>about</a:t>
            </a:r>
            <a:r>
              <a:rPr lang="nl-NL" sz="1100" dirty="0"/>
              <a:t> meetings)</a:t>
            </a:r>
            <a:endParaRPr sz="1100" dirty="0"/>
          </a:p>
        </p:txBody>
      </p:sp>
      <p:grpSp>
        <p:nvGrpSpPr>
          <p:cNvPr id="2601" name="Google Shape;2601;p46">
            <a:extLst>
              <a:ext uri="{FF2B5EF4-FFF2-40B4-BE49-F238E27FC236}">
                <a16:creationId xmlns:a16="http://schemas.microsoft.com/office/drawing/2014/main" id="{8FEF9F5C-823B-EE9C-DF03-1D8BF88517F2}"/>
              </a:ext>
            </a:extLst>
          </p:cNvPr>
          <p:cNvGrpSpPr/>
          <p:nvPr/>
        </p:nvGrpSpPr>
        <p:grpSpPr>
          <a:xfrm>
            <a:off x="824783" y="1401446"/>
            <a:ext cx="2077168" cy="3054715"/>
            <a:chOff x="5982400" y="2633825"/>
            <a:chExt cx="481975" cy="708800"/>
          </a:xfrm>
        </p:grpSpPr>
        <p:sp>
          <p:nvSpPr>
            <p:cNvPr id="2602" name="Google Shape;2602;p46">
              <a:extLst>
                <a:ext uri="{FF2B5EF4-FFF2-40B4-BE49-F238E27FC236}">
                  <a16:creationId xmlns:a16="http://schemas.microsoft.com/office/drawing/2014/main" id="{E96BEA2C-D381-A14E-54FF-BB39CEBDC91D}"/>
                </a:ext>
              </a:extLst>
            </p:cNvPr>
            <p:cNvSpPr/>
            <p:nvPr/>
          </p:nvSpPr>
          <p:spPr>
            <a:xfrm>
              <a:off x="5982400" y="2633825"/>
              <a:ext cx="481975" cy="708800"/>
            </a:xfrm>
            <a:custGeom>
              <a:avLst/>
              <a:gdLst/>
              <a:ahLst/>
              <a:cxnLst/>
              <a:rect l="l" t="t" r="r" b="b"/>
              <a:pathLst>
                <a:path w="19279" h="28352" extrusionOk="0">
                  <a:moveTo>
                    <a:pt x="434" y="0"/>
                  </a:moveTo>
                  <a:cubicBezTo>
                    <a:pt x="193" y="0"/>
                    <a:pt x="0" y="205"/>
                    <a:pt x="0" y="446"/>
                  </a:cubicBezTo>
                  <a:lnTo>
                    <a:pt x="0" y="27917"/>
                  </a:lnTo>
                  <a:cubicBezTo>
                    <a:pt x="0" y="28158"/>
                    <a:pt x="193" y="28351"/>
                    <a:pt x="434" y="28351"/>
                  </a:cubicBezTo>
                  <a:lnTo>
                    <a:pt x="18832" y="28351"/>
                  </a:lnTo>
                  <a:cubicBezTo>
                    <a:pt x="19073" y="28351"/>
                    <a:pt x="19278" y="28158"/>
                    <a:pt x="19278" y="27917"/>
                  </a:cubicBezTo>
                  <a:lnTo>
                    <a:pt x="19278" y="446"/>
                  </a:lnTo>
                  <a:cubicBezTo>
                    <a:pt x="19278" y="205"/>
                    <a:pt x="19073" y="0"/>
                    <a:pt x="188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6">
              <a:extLst>
                <a:ext uri="{FF2B5EF4-FFF2-40B4-BE49-F238E27FC236}">
                  <a16:creationId xmlns:a16="http://schemas.microsoft.com/office/drawing/2014/main" id="{7639D598-E1A2-6538-5362-9D114B72ED89}"/>
                </a:ext>
              </a:extLst>
            </p:cNvPr>
            <p:cNvSpPr/>
            <p:nvPr/>
          </p:nvSpPr>
          <p:spPr>
            <a:xfrm>
              <a:off x="6007550" y="2658461"/>
              <a:ext cx="431675" cy="391925"/>
            </a:xfrm>
            <a:custGeom>
              <a:avLst/>
              <a:gdLst/>
              <a:ahLst/>
              <a:cxnLst/>
              <a:rect l="l" t="t" r="r" b="b"/>
              <a:pathLst>
                <a:path w="17267" h="15677" extrusionOk="0">
                  <a:moveTo>
                    <a:pt x="434" y="1"/>
                  </a:moveTo>
                  <a:cubicBezTo>
                    <a:pt x="193" y="1"/>
                    <a:pt x="0" y="206"/>
                    <a:pt x="0" y="447"/>
                  </a:cubicBezTo>
                  <a:lnTo>
                    <a:pt x="0" y="15231"/>
                  </a:lnTo>
                  <a:cubicBezTo>
                    <a:pt x="0" y="15472"/>
                    <a:pt x="193" y="15676"/>
                    <a:pt x="434" y="15676"/>
                  </a:cubicBezTo>
                  <a:lnTo>
                    <a:pt x="16832" y="15676"/>
                  </a:lnTo>
                  <a:cubicBezTo>
                    <a:pt x="17073" y="15676"/>
                    <a:pt x="17266" y="15472"/>
                    <a:pt x="17266" y="15231"/>
                  </a:cubicBezTo>
                  <a:lnTo>
                    <a:pt x="17266" y="447"/>
                  </a:lnTo>
                  <a:cubicBezTo>
                    <a:pt x="17266" y="206"/>
                    <a:pt x="17073" y="1"/>
                    <a:pt x="16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6">
              <a:extLst>
                <a:ext uri="{FF2B5EF4-FFF2-40B4-BE49-F238E27FC236}">
                  <a16:creationId xmlns:a16="http://schemas.microsoft.com/office/drawing/2014/main" id="{D2105CB9-1E27-755C-AC0F-5DD956D285BA}"/>
                </a:ext>
              </a:extLst>
            </p:cNvPr>
            <p:cNvSpPr/>
            <p:nvPr/>
          </p:nvSpPr>
          <p:spPr>
            <a:xfrm>
              <a:off x="6025989" y="2679560"/>
              <a:ext cx="394797" cy="347025"/>
            </a:xfrm>
            <a:custGeom>
              <a:avLst/>
              <a:gdLst/>
              <a:ahLst/>
              <a:cxnLst/>
              <a:rect l="l" t="t" r="r" b="b"/>
              <a:pathLst>
                <a:path w="13194" h="13881" extrusionOk="0">
                  <a:moveTo>
                    <a:pt x="0" y="0"/>
                  </a:moveTo>
                  <a:lnTo>
                    <a:pt x="0" y="13881"/>
                  </a:lnTo>
                  <a:lnTo>
                    <a:pt x="13194" y="13881"/>
                  </a:lnTo>
                  <a:lnTo>
                    <a:pt x="131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6">
              <a:extLst>
                <a:ext uri="{FF2B5EF4-FFF2-40B4-BE49-F238E27FC236}">
                  <a16:creationId xmlns:a16="http://schemas.microsoft.com/office/drawing/2014/main" id="{15C34889-DCE3-92CA-582B-B174B2D6F55E}"/>
                </a:ext>
              </a:extLst>
            </p:cNvPr>
            <p:cNvSpPr/>
            <p:nvPr/>
          </p:nvSpPr>
          <p:spPr>
            <a:xfrm>
              <a:off x="6024550" y="3109450"/>
              <a:ext cx="106975" cy="106950"/>
            </a:xfrm>
            <a:custGeom>
              <a:avLst/>
              <a:gdLst/>
              <a:ahLst/>
              <a:cxnLst/>
              <a:rect l="l" t="t" r="r" b="b"/>
              <a:pathLst>
                <a:path w="4279" h="4278" extrusionOk="0">
                  <a:moveTo>
                    <a:pt x="2134" y="0"/>
                  </a:moveTo>
                  <a:cubicBezTo>
                    <a:pt x="953" y="0"/>
                    <a:pt x="1" y="952"/>
                    <a:pt x="1" y="2133"/>
                  </a:cubicBezTo>
                  <a:cubicBezTo>
                    <a:pt x="1" y="3314"/>
                    <a:pt x="953" y="4278"/>
                    <a:pt x="2134" y="4278"/>
                  </a:cubicBezTo>
                  <a:cubicBezTo>
                    <a:pt x="3314" y="4278"/>
                    <a:pt x="4278" y="3314"/>
                    <a:pt x="4278" y="2133"/>
                  </a:cubicBezTo>
                  <a:cubicBezTo>
                    <a:pt x="4278" y="952"/>
                    <a:pt x="3314" y="0"/>
                    <a:pt x="2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6">
              <a:extLst>
                <a:ext uri="{FF2B5EF4-FFF2-40B4-BE49-F238E27FC236}">
                  <a16:creationId xmlns:a16="http://schemas.microsoft.com/office/drawing/2014/main" id="{523677AF-4C6E-9985-DDB9-117505A3A945}"/>
                </a:ext>
              </a:extLst>
            </p:cNvPr>
            <p:cNvSpPr/>
            <p:nvPr/>
          </p:nvSpPr>
          <p:spPr>
            <a:xfrm>
              <a:off x="6028175" y="3113050"/>
              <a:ext cx="99425" cy="99450"/>
            </a:xfrm>
            <a:custGeom>
              <a:avLst/>
              <a:gdLst/>
              <a:ahLst/>
              <a:cxnLst/>
              <a:rect l="l" t="t" r="r" b="b"/>
              <a:pathLst>
                <a:path w="3977" h="3978" extrusionOk="0">
                  <a:moveTo>
                    <a:pt x="1989" y="1"/>
                  </a:moveTo>
                  <a:cubicBezTo>
                    <a:pt x="892" y="1"/>
                    <a:pt x="1" y="893"/>
                    <a:pt x="1" y="1989"/>
                  </a:cubicBezTo>
                  <a:cubicBezTo>
                    <a:pt x="1" y="3085"/>
                    <a:pt x="892" y="3977"/>
                    <a:pt x="1989" y="3977"/>
                  </a:cubicBezTo>
                  <a:cubicBezTo>
                    <a:pt x="3085" y="3977"/>
                    <a:pt x="3977" y="3085"/>
                    <a:pt x="3977" y="1989"/>
                  </a:cubicBezTo>
                  <a:cubicBezTo>
                    <a:pt x="3977" y="893"/>
                    <a:pt x="3085" y="1"/>
                    <a:pt x="1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6">
              <a:extLst>
                <a:ext uri="{FF2B5EF4-FFF2-40B4-BE49-F238E27FC236}">
                  <a16:creationId xmlns:a16="http://schemas.microsoft.com/office/drawing/2014/main" id="{7698DB5C-933F-10CB-F348-EC1F04AEEF71}"/>
                </a:ext>
              </a:extLst>
            </p:cNvPr>
            <p:cNvSpPr/>
            <p:nvPr/>
          </p:nvSpPr>
          <p:spPr>
            <a:xfrm>
              <a:off x="6040225" y="3125100"/>
              <a:ext cx="75325" cy="75350"/>
            </a:xfrm>
            <a:custGeom>
              <a:avLst/>
              <a:gdLst/>
              <a:ahLst/>
              <a:cxnLst/>
              <a:rect l="l" t="t" r="r" b="b"/>
              <a:pathLst>
                <a:path w="3013" h="3014" extrusionOk="0">
                  <a:moveTo>
                    <a:pt x="1507" y="1"/>
                  </a:moveTo>
                  <a:cubicBezTo>
                    <a:pt x="675" y="1"/>
                    <a:pt x="1" y="676"/>
                    <a:pt x="1" y="1507"/>
                  </a:cubicBezTo>
                  <a:cubicBezTo>
                    <a:pt x="1" y="2338"/>
                    <a:pt x="675" y="3013"/>
                    <a:pt x="1507" y="3013"/>
                  </a:cubicBezTo>
                  <a:cubicBezTo>
                    <a:pt x="2338" y="3013"/>
                    <a:pt x="3013" y="2338"/>
                    <a:pt x="3013" y="1507"/>
                  </a:cubicBezTo>
                  <a:cubicBezTo>
                    <a:pt x="3013" y="676"/>
                    <a:pt x="2338" y="1"/>
                    <a:pt x="1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6">
              <a:extLst>
                <a:ext uri="{FF2B5EF4-FFF2-40B4-BE49-F238E27FC236}">
                  <a16:creationId xmlns:a16="http://schemas.microsoft.com/office/drawing/2014/main" id="{117CA916-A84B-2BDE-2737-98B8757BCA64}"/>
                </a:ext>
              </a:extLst>
            </p:cNvPr>
            <p:cNvSpPr/>
            <p:nvPr/>
          </p:nvSpPr>
          <p:spPr>
            <a:xfrm>
              <a:off x="6044150" y="3129025"/>
              <a:ext cx="67500" cy="67500"/>
            </a:xfrm>
            <a:custGeom>
              <a:avLst/>
              <a:gdLst/>
              <a:ahLst/>
              <a:cxnLst/>
              <a:rect l="l" t="t" r="r" b="b"/>
              <a:pathLst>
                <a:path w="2700" h="2700" extrusionOk="0">
                  <a:moveTo>
                    <a:pt x="1350" y="0"/>
                  </a:moveTo>
                  <a:cubicBezTo>
                    <a:pt x="603" y="0"/>
                    <a:pt x="0" y="603"/>
                    <a:pt x="0" y="1350"/>
                  </a:cubicBezTo>
                  <a:cubicBezTo>
                    <a:pt x="0" y="2097"/>
                    <a:pt x="603" y="2699"/>
                    <a:pt x="1350" y="2699"/>
                  </a:cubicBezTo>
                  <a:cubicBezTo>
                    <a:pt x="2097" y="2699"/>
                    <a:pt x="2699" y="2097"/>
                    <a:pt x="2699" y="1350"/>
                  </a:cubicBezTo>
                  <a:cubicBezTo>
                    <a:pt x="2699" y="603"/>
                    <a:pt x="2097" y="0"/>
                    <a:pt x="13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6">
              <a:extLst>
                <a:ext uri="{FF2B5EF4-FFF2-40B4-BE49-F238E27FC236}">
                  <a16:creationId xmlns:a16="http://schemas.microsoft.com/office/drawing/2014/main" id="{A09A14C9-C304-97E6-3CEA-513CDC6BA7AB}"/>
                </a:ext>
              </a:extLst>
            </p:cNvPr>
            <p:cNvSpPr/>
            <p:nvPr/>
          </p:nvSpPr>
          <p:spPr>
            <a:xfrm>
              <a:off x="6056200" y="3141075"/>
              <a:ext cx="43400" cy="43400"/>
            </a:xfrm>
            <a:custGeom>
              <a:avLst/>
              <a:gdLst/>
              <a:ahLst/>
              <a:cxnLst/>
              <a:rect l="l" t="t" r="r" b="b"/>
              <a:pathLst>
                <a:path w="1736" h="1736" extrusionOk="0">
                  <a:moveTo>
                    <a:pt x="868" y="0"/>
                  </a:moveTo>
                  <a:cubicBezTo>
                    <a:pt x="386" y="0"/>
                    <a:pt x="0" y="386"/>
                    <a:pt x="0" y="868"/>
                  </a:cubicBezTo>
                  <a:cubicBezTo>
                    <a:pt x="0" y="1350"/>
                    <a:pt x="398" y="1735"/>
                    <a:pt x="868" y="1735"/>
                  </a:cubicBezTo>
                  <a:cubicBezTo>
                    <a:pt x="1350" y="1735"/>
                    <a:pt x="1735" y="1350"/>
                    <a:pt x="1735" y="868"/>
                  </a:cubicBezTo>
                  <a:cubicBezTo>
                    <a:pt x="1735" y="386"/>
                    <a:pt x="1350" y="0"/>
                    <a:pt x="8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6">
              <a:extLst>
                <a:ext uri="{FF2B5EF4-FFF2-40B4-BE49-F238E27FC236}">
                  <a16:creationId xmlns:a16="http://schemas.microsoft.com/office/drawing/2014/main" id="{35EC4EE0-7DE6-6DEA-66DD-9863283F6180}"/>
                </a:ext>
              </a:extLst>
            </p:cNvPr>
            <p:cNvSpPr/>
            <p:nvPr/>
          </p:nvSpPr>
          <p:spPr>
            <a:xfrm>
              <a:off x="6050175" y="3254025"/>
              <a:ext cx="15375" cy="13300"/>
            </a:xfrm>
            <a:custGeom>
              <a:avLst/>
              <a:gdLst/>
              <a:ahLst/>
              <a:cxnLst/>
              <a:rect l="l" t="t" r="r" b="b"/>
              <a:pathLst>
                <a:path w="615" h="532" extrusionOk="0">
                  <a:moveTo>
                    <a:pt x="307" y="0"/>
                  </a:moveTo>
                  <a:cubicBezTo>
                    <a:pt x="217" y="0"/>
                    <a:pt x="132" y="46"/>
                    <a:pt x="84" y="133"/>
                  </a:cubicBezTo>
                  <a:cubicBezTo>
                    <a:pt x="0" y="254"/>
                    <a:pt x="48" y="422"/>
                    <a:pt x="181" y="495"/>
                  </a:cubicBezTo>
                  <a:cubicBezTo>
                    <a:pt x="222" y="519"/>
                    <a:pt x="268" y="531"/>
                    <a:pt x="315" y="531"/>
                  </a:cubicBezTo>
                  <a:cubicBezTo>
                    <a:pt x="405" y="531"/>
                    <a:pt x="495" y="486"/>
                    <a:pt x="542" y="398"/>
                  </a:cubicBezTo>
                  <a:cubicBezTo>
                    <a:pt x="615" y="266"/>
                    <a:pt x="566" y="109"/>
                    <a:pt x="446" y="37"/>
                  </a:cubicBezTo>
                  <a:cubicBezTo>
                    <a:pt x="401" y="12"/>
                    <a:pt x="353"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6">
              <a:extLst>
                <a:ext uri="{FF2B5EF4-FFF2-40B4-BE49-F238E27FC236}">
                  <a16:creationId xmlns:a16="http://schemas.microsoft.com/office/drawing/2014/main" id="{CD0D957B-4A5E-55E9-4735-E3AD29F3C5D4}"/>
                </a:ext>
              </a:extLst>
            </p:cNvPr>
            <p:cNvSpPr/>
            <p:nvPr/>
          </p:nvSpPr>
          <p:spPr>
            <a:xfrm>
              <a:off x="6050175" y="3277575"/>
              <a:ext cx="15375" cy="13475"/>
            </a:xfrm>
            <a:custGeom>
              <a:avLst/>
              <a:gdLst/>
              <a:ahLst/>
              <a:cxnLst/>
              <a:rect l="l" t="t" r="r" b="b"/>
              <a:pathLst>
                <a:path w="615" h="539" extrusionOk="0">
                  <a:moveTo>
                    <a:pt x="307" y="1"/>
                  </a:moveTo>
                  <a:cubicBezTo>
                    <a:pt x="263" y="1"/>
                    <a:pt x="219" y="12"/>
                    <a:pt x="181" y="35"/>
                  </a:cubicBezTo>
                  <a:cubicBezTo>
                    <a:pt x="48" y="107"/>
                    <a:pt x="0" y="276"/>
                    <a:pt x="84" y="396"/>
                  </a:cubicBezTo>
                  <a:cubicBezTo>
                    <a:pt x="134" y="487"/>
                    <a:pt x="223" y="538"/>
                    <a:pt x="317" y="538"/>
                  </a:cubicBezTo>
                  <a:cubicBezTo>
                    <a:pt x="360" y="538"/>
                    <a:pt x="404" y="527"/>
                    <a:pt x="446" y="505"/>
                  </a:cubicBezTo>
                  <a:cubicBezTo>
                    <a:pt x="566" y="420"/>
                    <a:pt x="615" y="264"/>
                    <a:pt x="542" y="131"/>
                  </a:cubicBezTo>
                  <a:cubicBezTo>
                    <a:pt x="493" y="49"/>
                    <a:pt x="400" y="1"/>
                    <a:pt x="3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6">
              <a:extLst>
                <a:ext uri="{FF2B5EF4-FFF2-40B4-BE49-F238E27FC236}">
                  <a16:creationId xmlns:a16="http://schemas.microsoft.com/office/drawing/2014/main" id="{B41D5626-04D6-CF15-B7D3-98CB533AA219}"/>
                </a:ext>
              </a:extLst>
            </p:cNvPr>
            <p:cNvSpPr/>
            <p:nvPr/>
          </p:nvSpPr>
          <p:spPr>
            <a:xfrm>
              <a:off x="6071850" y="3289575"/>
              <a:ext cx="13275" cy="13275"/>
            </a:xfrm>
            <a:custGeom>
              <a:avLst/>
              <a:gdLst/>
              <a:ahLst/>
              <a:cxnLst/>
              <a:rect l="l" t="t" r="r" b="b"/>
              <a:pathLst>
                <a:path w="531" h="531" extrusionOk="0">
                  <a:moveTo>
                    <a:pt x="266" y="1"/>
                  </a:moveTo>
                  <a:cubicBezTo>
                    <a:pt x="109" y="1"/>
                    <a:pt x="1" y="109"/>
                    <a:pt x="1" y="266"/>
                  </a:cubicBezTo>
                  <a:cubicBezTo>
                    <a:pt x="1" y="410"/>
                    <a:pt x="109" y="531"/>
                    <a:pt x="266" y="531"/>
                  </a:cubicBezTo>
                  <a:cubicBezTo>
                    <a:pt x="410" y="531"/>
                    <a:pt x="531" y="410"/>
                    <a:pt x="531" y="266"/>
                  </a:cubicBezTo>
                  <a:cubicBezTo>
                    <a:pt x="531" y="109"/>
                    <a:pt x="410" y="1"/>
                    <a:pt x="2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6">
              <a:extLst>
                <a:ext uri="{FF2B5EF4-FFF2-40B4-BE49-F238E27FC236}">
                  <a16:creationId xmlns:a16="http://schemas.microsoft.com/office/drawing/2014/main" id="{7E02707E-C483-4A4D-0B69-518FBFDAA564}"/>
                </a:ext>
              </a:extLst>
            </p:cNvPr>
            <p:cNvSpPr/>
            <p:nvPr/>
          </p:nvSpPr>
          <p:spPr>
            <a:xfrm>
              <a:off x="6091125" y="3277575"/>
              <a:ext cx="15400" cy="13475"/>
            </a:xfrm>
            <a:custGeom>
              <a:avLst/>
              <a:gdLst/>
              <a:ahLst/>
              <a:cxnLst/>
              <a:rect l="l" t="t" r="r" b="b"/>
              <a:pathLst>
                <a:path w="616" h="539" extrusionOk="0">
                  <a:moveTo>
                    <a:pt x="315" y="1"/>
                  </a:moveTo>
                  <a:cubicBezTo>
                    <a:pt x="222" y="1"/>
                    <a:pt x="134" y="49"/>
                    <a:pt x="85" y="131"/>
                  </a:cubicBezTo>
                  <a:cubicBezTo>
                    <a:pt x="1" y="264"/>
                    <a:pt x="49" y="420"/>
                    <a:pt x="182" y="505"/>
                  </a:cubicBezTo>
                  <a:cubicBezTo>
                    <a:pt x="219" y="527"/>
                    <a:pt x="262" y="538"/>
                    <a:pt x="305" y="538"/>
                  </a:cubicBezTo>
                  <a:cubicBezTo>
                    <a:pt x="399" y="538"/>
                    <a:pt x="493" y="487"/>
                    <a:pt x="543" y="396"/>
                  </a:cubicBezTo>
                  <a:cubicBezTo>
                    <a:pt x="615" y="276"/>
                    <a:pt x="567" y="107"/>
                    <a:pt x="447" y="35"/>
                  </a:cubicBezTo>
                  <a:cubicBezTo>
                    <a:pt x="404" y="12"/>
                    <a:pt x="359" y="1"/>
                    <a:pt x="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6">
              <a:extLst>
                <a:ext uri="{FF2B5EF4-FFF2-40B4-BE49-F238E27FC236}">
                  <a16:creationId xmlns:a16="http://schemas.microsoft.com/office/drawing/2014/main" id="{14A500CC-47AD-FF8D-EA45-B8ACF86ADB7A}"/>
                </a:ext>
              </a:extLst>
            </p:cNvPr>
            <p:cNvSpPr/>
            <p:nvPr/>
          </p:nvSpPr>
          <p:spPr>
            <a:xfrm>
              <a:off x="6091125" y="3254025"/>
              <a:ext cx="15400" cy="13300"/>
            </a:xfrm>
            <a:custGeom>
              <a:avLst/>
              <a:gdLst/>
              <a:ahLst/>
              <a:cxnLst/>
              <a:rect l="l" t="t" r="r" b="b"/>
              <a:pathLst>
                <a:path w="616" h="532" extrusionOk="0">
                  <a:moveTo>
                    <a:pt x="315" y="0"/>
                  </a:moveTo>
                  <a:cubicBezTo>
                    <a:pt x="269" y="0"/>
                    <a:pt x="222" y="12"/>
                    <a:pt x="182" y="37"/>
                  </a:cubicBezTo>
                  <a:cubicBezTo>
                    <a:pt x="49" y="109"/>
                    <a:pt x="1" y="266"/>
                    <a:pt x="85" y="398"/>
                  </a:cubicBezTo>
                  <a:cubicBezTo>
                    <a:pt x="133" y="486"/>
                    <a:pt x="217" y="531"/>
                    <a:pt x="307" y="531"/>
                  </a:cubicBezTo>
                  <a:cubicBezTo>
                    <a:pt x="354" y="531"/>
                    <a:pt x="402" y="519"/>
                    <a:pt x="447" y="495"/>
                  </a:cubicBezTo>
                  <a:cubicBezTo>
                    <a:pt x="567" y="422"/>
                    <a:pt x="615" y="254"/>
                    <a:pt x="543" y="133"/>
                  </a:cubicBezTo>
                  <a:cubicBezTo>
                    <a:pt x="495" y="46"/>
                    <a:pt x="405" y="0"/>
                    <a:pt x="3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6">
              <a:extLst>
                <a:ext uri="{FF2B5EF4-FFF2-40B4-BE49-F238E27FC236}">
                  <a16:creationId xmlns:a16="http://schemas.microsoft.com/office/drawing/2014/main" id="{2A5C0155-8477-F8A7-4BAC-1DFDF4AE71E7}"/>
                </a:ext>
              </a:extLst>
            </p:cNvPr>
            <p:cNvSpPr/>
            <p:nvPr/>
          </p:nvSpPr>
          <p:spPr>
            <a:xfrm>
              <a:off x="6071850" y="3265775"/>
              <a:ext cx="13275" cy="13275"/>
            </a:xfrm>
            <a:custGeom>
              <a:avLst/>
              <a:gdLst/>
              <a:ahLst/>
              <a:cxnLst/>
              <a:rect l="l" t="t" r="r" b="b"/>
              <a:pathLst>
                <a:path w="531" h="531" extrusionOk="0">
                  <a:moveTo>
                    <a:pt x="266" y="1"/>
                  </a:moveTo>
                  <a:cubicBezTo>
                    <a:pt x="121" y="1"/>
                    <a:pt x="1" y="121"/>
                    <a:pt x="1" y="266"/>
                  </a:cubicBezTo>
                  <a:cubicBezTo>
                    <a:pt x="1" y="410"/>
                    <a:pt x="121" y="531"/>
                    <a:pt x="266" y="531"/>
                  </a:cubicBezTo>
                  <a:cubicBezTo>
                    <a:pt x="410" y="531"/>
                    <a:pt x="531" y="410"/>
                    <a:pt x="531" y="266"/>
                  </a:cubicBezTo>
                  <a:cubicBezTo>
                    <a:pt x="531" y="121"/>
                    <a:pt x="410" y="1"/>
                    <a:pt x="2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6">
              <a:extLst>
                <a:ext uri="{FF2B5EF4-FFF2-40B4-BE49-F238E27FC236}">
                  <a16:creationId xmlns:a16="http://schemas.microsoft.com/office/drawing/2014/main" id="{86580607-C56D-9795-7480-52FD93E160AA}"/>
                </a:ext>
              </a:extLst>
            </p:cNvPr>
            <p:cNvSpPr/>
            <p:nvPr/>
          </p:nvSpPr>
          <p:spPr>
            <a:xfrm>
              <a:off x="6071850" y="3241975"/>
              <a:ext cx="13275" cy="13575"/>
            </a:xfrm>
            <a:custGeom>
              <a:avLst/>
              <a:gdLst/>
              <a:ahLst/>
              <a:cxnLst/>
              <a:rect l="l" t="t" r="r" b="b"/>
              <a:pathLst>
                <a:path w="531" h="543" extrusionOk="0">
                  <a:moveTo>
                    <a:pt x="266" y="1"/>
                  </a:moveTo>
                  <a:cubicBezTo>
                    <a:pt x="121" y="1"/>
                    <a:pt x="1" y="121"/>
                    <a:pt x="1" y="278"/>
                  </a:cubicBezTo>
                  <a:cubicBezTo>
                    <a:pt x="1" y="423"/>
                    <a:pt x="121" y="543"/>
                    <a:pt x="266" y="543"/>
                  </a:cubicBezTo>
                  <a:cubicBezTo>
                    <a:pt x="410" y="543"/>
                    <a:pt x="531" y="423"/>
                    <a:pt x="531" y="278"/>
                  </a:cubicBezTo>
                  <a:cubicBezTo>
                    <a:pt x="531" y="121"/>
                    <a:pt x="410" y="1"/>
                    <a:pt x="2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6">
              <a:extLst>
                <a:ext uri="{FF2B5EF4-FFF2-40B4-BE49-F238E27FC236}">
                  <a16:creationId xmlns:a16="http://schemas.microsoft.com/office/drawing/2014/main" id="{9C218E42-6895-196C-A915-A0BC95460F6F}"/>
                </a:ext>
              </a:extLst>
            </p:cNvPr>
            <p:cNvSpPr/>
            <p:nvPr/>
          </p:nvSpPr>
          <p:spPr>
            <a:xfrm>
              <a:off x="6253800" y="3095600"/>
              <a:ext cx="172025" cy="171700"/>
            </a:xfrm>
            <a:custGeom>
              <a:avLst/>
              <a:gdLst/>
              <a:ahLst/>
              <a:cxnLst/>
              <a:rect l="l" t="t" r="r" b="b"/>
              <a:pathLst>
                <a:path w="6881" h="6868" extrusionOk="0">
                  <a:moveTo>
                    <a:pt x="1169" y="0"/>
                  </a:moveTo>
                  <a:cubicBezTo>
                    <a:pt x="518" y="0"/>
                    <a:pt x="0" y="530"/>
                    <a:pt x="0" y="1169"/>
                  </a:cubicBezTo>
                  <a:lnTo>
                    <a:pt x="0" y="5699"/>
                  </a:lnTo>
                  <a:cubicBezTo>
                    <a:pt x="0" y="6350"/>
                    <a:pt x="518" y="6868"/>
                    <a:pt x="1169" y="6868"/>
                  </a:cubicBezTo>
                  <a:lnTo>
                    <a:pt x="5711" y="6868"/>
                  </a:lnTo>
                  <a:cubicBezTo>
                    <a:pt x="6362" y="6868"/>
                    <a:pt x="6880" y="6350"/>
                    <a:pt x="6880" y="5699"/>
                  </a:cubicBezTo>
                  <a:lnTo>
                    <a:pt x="6880" y="1169"/>
                  </a:lnTo>
                  <a:cubicBezTo>
                    <a:pt x="6880" y="530"/>
                    <a:pt x="6362" y="0"/>
                    <a:pt x="5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6">
              <a:extLst>
                <a:ext uri="{FF2B5EF4-FFF2-40B4-BE49-F238E27FC236}">
                  <a16:creationId xmlns:a16="http://schemas.microsoft.com/office/drawing/2014/main" id="{407FFD60-D549-6BF0-7CCE-02EBDD82BA42}"/>
                </a:ext>
              </a:extLst>
            </p:cNvPr>
            <p:cNvSpPr/>
            <p:nvPr/>
          </p:nvSpPr>
          <p:spPr>
            <a:xfrm>
              <a:off x="6272175" y="3112150"/>
              <a:ext cx="63875" cy="63900"/>
            </a:xfrm>
            <a:custGeom>
              <a:avLst/>
              <a:gdLst/>
              <a:ahLst/>
              <a:cxnLst/>
              <a:rect l="l" t="t" r="r" b="b"/>
              <a:pathLst>
                <a:path w="2555" h="2556" extrusionOk="0">
                  <a:moveTo>
                    <a:pt x="1277" y="1"/>
                  </a:moveTo>
                  <a:cubicBezTo>
                    <a:pt x="578" y="1"/>
                    <a:pt x="0" y="579"/>
                    <a:pt x="0" y="1278"/>
                  </a:cubicBezTo>
                  <a:cubicBezTo>
                    <a:pt x="0" y="1977"/>
                    <a:pt x="578" y="2555"/>
                    <a:pt x="1277" y="2555"/>
                  </a:cubicBezTo>
                  <a:cubicBezTo>
                    <a:pt x="1976" y="2555"/>
                    <a:pt x="2554" y="1977"/>
                    <a:pt x="2554" y="1278"/>
                  </a:cubicBezTo>
                  <a:cubicBezTo>
                    <a:pt x="2554" y="579"/>
                    <a:pt x="1976" y="1"/>
                    <a:pt x="1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6">
              <a:extLst>
                <a:ext uri="{FF2B5EF4-FFF2-40B4-BE49-F238E27FC236}">
                  <a16:creationId xmlns:a16="http://schemas.microsoft.com/office/drawing/2014/main" id="{3A984E07-4CF0-4478-65ED-22155959B173}"/>
                </a:ext>
              </a:extLst>
            </p:cNvPr>
            <p:cNvSpPr/>
            <p:nvPr/>
          </p:nvSpPr>
          <p:spPr>
            <a:xfrm>
              <a:off x="6274575" y="3114575"/>
              <a:ext cx="59375" cy="59350"/>
            </a:xfrm>
            <a:custGeom>
              <a:avLst/>
              <a:gdLst/>
              <a:ahLst/>
              <a:cxnLst/>
              <a:rect l="l" t="t" r="r" b="b"/>
              <a:pathLst>
                <a:path w="2375" h="2374" extrusionOk="0">
                  <a:moveTo>
                    <a:pt x="1181" y="0"/>
                  </a:moveTo>
                  <a:cubicBezTo>
                    <a:pt x="531" y="0"/>
                    <a:pt x="1" y="530"/>
                    <a:pt x="1" y="1181"/>
                  </a:cubicBezTo>
                  <a:cubicBezTo>
                    <a:pt x="1" y="1832"/>
                    <a:pt x="531" y="2374"/>
                    <a:pt x="1181" y="2374"/>
                  </a:cubicBezTo>
                  <a:cubicBezTo>
                    <a:pt x="1832" y="2374"/>
                    <a:pt x="2374" y="1832"/>
                    <a:pt x="2374" y="1181"/>
                  </a:cubicBezTo>
                  <a:cubicBezTo>
                    <a:pt x="2374" y="530"/>
                    <a:pt x="1832" y="0"/>
                    <a:pt x="1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6">
              <a:extLst>
                <a:ext uri="{FF2B5EF4-FFF2-40B4-BE49-F238E27FC236}">
                  <a16:creationId xmlns:a16="http://schemas.microsoft.com/office/drawing/2014/main" id="{72CC5990-F1A0-F686-0E24-7BFB81E045AC}"/>
                </a:ext>
              </a:extLst>
            </p:cNvPr>
            <p:cNvSpPr/>
            <p:nvPr/>
          </p:nvSpPr>
          <p:spPr>
            <a:xfrm>
              <a:off x="6283925" y="3123900"/>
              <a:ext cx="40675" cy="40700"/>
            </a:xfrm>
            <a:custGeom>
              <a:avLst/>
              <a:gdLst/>
              <a:ahLst/>
              <a:cxnLst/>
              <a:rect l="l" t="t" r="r" b="b"/>
              <a:pathLst>
                <a:path w="1627" h="1628" extrusionOk="0">
                  <a:moveTo>
                    <a:pt x="807" y="1"/>
                  </a:moveTo>
                  <a:cubicBezTo>
                    <a:pt x="361" y="1"/>
                    <a:pt x="0" y="362"/>
                    <a:pt x="0" y="808"/>
                  </a:cubicBezTo>
                  <a:cubicBezTo>
                    <a:pt x="0" y="1254"/>
                    <a:pt x="361" y="1627"/>
                    <a:pt x="807" y="1627"/>
                  </a:cubicBezTo>
                  <a:cubicBezTo>
                    <a:pt x="1253" y="1627"/>
                    <a:pt x="1627" y="1254"/>
                    <a:pt x="1627" y="808"/>
                  </a:cubicBezTo>
                  <a:cubicBezTo>
                    <a:pt x="1627" y="362"/>
                    <a:pt x="1253" y="1"/>
                    <a:pt x="8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6">
              <a:extLst>
                <a:ext uri="{FF2B5EF4-FFF2-40B4-BE49-F238E27FC236}">
                  <a16:creationId xmlns:a16="http://schemas.microsoft.com/office/drawing/2014/main" id="{ED7E5831-8719-06AF-9871-E635AF301CA7}"/>
                </a:ext>
              </a:extLst>
            </p:cNvPr>
            <p:cNvSpPr/>
            <p:nvPr/>
          </p:nvSpPr>
          <p:spPr>
            <a:xfrm>
              <a:off x="6291150" y="3131125"/>
              <a:ext cx="25925" cy="25950"/>
            </a:xfrm>
            <a:custGeom>
              <a:avLst/>
              <a:gdLst/>
              <a:ahLst/>
              <a:cxnLst/>
              <a:rect l="l" t="t" r="r" b="b"/>
              <a:pathLst>
                <a:path w="1037" h="1038" extrusionOk="0">
                  <a:moveTo>
                    <a:pt x="518" y="1"/>
                  </a:moveTo>
                  <a:cubicBezTo>
                    <a:pt x="229" y="1"/>
                    <a:pt x="0" y="230"/>
                    <a:pt x="0" y="519"/>
                  </a:cubicBezTo>
                  <a:cubicBezTo>
                    <a:pt x="0" y="808"/>
                    <a:pt x="229" y="1037"/>
                    <a:pt x="518" y="1037"/>
                  </a:cubicBezTo>
                  <a:cubicBezTo>
                    <a:pt x="807" y="1037"/>
                    <a:pt x="1036" y="808"/>
                    <a:pt x="1036" y="519"/>
                  </a:cubicBezTo>
                  <a:cubicBezTo>
                    <a:pt x="1036" y="230"/>
                    <a:pt x="80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6">
              <a:extLst>
                <a:ext uri="{FF2B5EF4-FFF2-40B4-BE49-F238E27FC236}">
                  <a16:creationId xmlns:a16="http://schemas.microsoft.com/office/drawing/2014/main" id="{3E4245FA-0D5D-A46D-083B-A30135BE98C7}"/>
                </a:ext>
              </a:extLst>
            </p:cNvPr>
            <p:cNvSpPr/>
            <p:nvPr/>
          </p:nvSpPr>
          <p:spPr>
            <a:xfrm>
              <a:off x="6342950" y="3112150"/>
              <a:ext cx="64175" cy="63600"/>
            </a:xfrm>
            <a:custGeom>
              <a:avLst/>
              <a:gdLst/>
              <a:ahLst/>
              <a:cxnLst/>
              <a:rect l="l" t="t" r="r" b="b"/>
              <a:pathLst>
                <a:path w="2567" h="2544" extrusionOk="0">
                  <a:moveTo>
                    <a:pt x="1280" y="1"/>
                  </a:moveTo>
                  <a:cubicBezTo>
                    <a:pt x="591" y="1"/>
                    <a:pt x="25" y="562"/>
                    <a:pt x="13" y="1254"/>
                  </a:cubicBezTo>
                  <a:cubicBezTo>
                    <a:pt x="1" y="1965"/>
                    <a:pt x="567" y="2543"/>
                    <a:pt x="1266" y="2543"/>
                  </a:cubicBezTo>
                  <a:cubicBezTo>
                    <a:pt x="1273" y="2543"/>
                    <a:pt x="1281" y="2543"/>
                    <a:pt x="1288" y="2543"/>
                  </a:cubicBezTo>
                  <a:cubicBezTo>
                    <a:pt x="1989" y="2543"/>
                    <a:pt x="2555" y="1982"/>
                    <a:pt x="2555" y="1290"/>
                  </a:cubicBezTo>
                  <a:cubicBezTo>
                    <a:pt x="2567" y="591"/>
                    <a:pt x="2001" y="13"/>
                    <a:pt x="1302" y="1"/>
                  </a:cubicBezTo>
                  <a:cubicBezTo>
                    <a:pt x="1295" y="1"/>
                    <a:pt x="1287" y="1"/>
                    <a:pt x="12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6">
              <a:extLst>
                <a:ext uri="{FF2B5EF4-FFF2-40B4-BE49-F238E27FC236}">
                  <a16:creationId xmlns:a16="http://schemas.microsoft.com/office/drawing/2014/main" id="{190DF174-BCF8-6AC9-4030-6B8F633A9D8E}"/>
                </a:ext>
              </a:extLst>
            </p:cNvPr>
            <p:cNvSpPr/>
            <p:nvPr/>
          </p:nvSpPr>
          <p:spPr>
            <a:xfrm>
              <a:off x="6345350" y="3114850"/>
              <a:ext cx="59975" cy="59400"/>
            </a:xfrm>
            <a:custGeom>
              <a:avLst/>
              <a:gdLst/>
              <a:ahLst/>
              <a:cxnLst/>
              <a:rect l="l" t="t" r="r" b="b"/>
              <a:pathLst>
                <a:path w="2399" h="2376" extrusionOk="0">
                  <a:moveTo>
                    <a:pt x="1204" y="1"/>
                  </a:moveTo>
                  <a:cubicBezTo>
                    <a:pt x="1197" y="1"/>
                    <a:pt x="1189" y="1"/>
                    <a:pt x="1182" y="1"/>
                  </a:cubicBezTo>
                  <a:cubicBezTo>
                    <a:pt x="531" y="13"/>
                    <a:pt x="1" y="543"/>
                    <a:pt x="13" y="1206"/>
                  </a:cubicBezTo>
                  <a:cubicBezTo>
                    <a:pt x="25" y="1849"/>
                    <a:pt x="543" y="2375"/>
                    <a:pt x="1196" y="2375"/>
                  </a:cubicBezTo>
                  <a:cubicBezTo>
                    <a:pt x="1203" y="2375"/>
                    <a:pt x="1211" y="2375"/>
                    <a:pt x="1218" y="2375"/>
                  </a:cubicBezTo>
                  <a:cubicBezTo>
                    <a:pt x="1869" y="2363"/>
                    <a:pt x="2399" y="1821"/>
                    <a:pt x="2387" y="1170"/>
                  </a:cubicBezTo>
                  <a:cubicBezTo>
                    <a:pt x="2375" y="527"/>
                    <a:pt x="1856"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6">
              <a:extLst>
                <a:ext uri="{FF2B5EF4-FFF2-40B4-BE49-F238E27FC236}">
                  <a16:creationId xmlns:a16="http://schemas.microsoft.com/office/drawing/2014/main" id="{BFB6D368-6BDF-11B6-FBAD-2173E3246B4A}"/>
                </a:ext>
              </a:extLst>
            </p:cNvPr>
            <p:cNvSpPr/>
            <p:nvPr/>
          </p:nvSpPr>
          <p:spPr>
            <a:xfrm>
              <a:off x="6355000" y="3123900"/>
              <a:ext cx="40700" cy="40700"/>
            </a:xfrm>
            <a:custGeom>
              <a:avLst/>
              <a:gdLst/>
              <a:ahLst/>
              <a:cxnLst/>
              <a:rect l="l" t="t" r="r" b="b"/>
              <a:pathLst>
                <a:path w="1628" h="1628" extrusionOk="0">
                  <a:moveTo>
                    <a:pt x="820" y="1"/>
                  </a:moveTo>
                  <a:cubicBezTo>
                    <a:pt x="374" y="1"/>
                    <a:pt x="1" y="362"/>
                    <a:pt x="1" y="808"/>
                  </a:cubicBezTo>
                  <a:cubicBezTo>
                    <a:pt x="1" y="1254"/>
                    <a:pt x="374" y="1627"/>
                    <a:pt x="820" y="1627"/>
                  </a:cubicBezTo>
                  <a:cubicBezTo>
                    <a:pt x="1266" y="1627"/>
                    <a:pt x="1627" y="1254"/>
                    <a:pt x="1627" y="808"/>
                  </a:cubicBezTo>
                  <a:cubicBezTo>
                    <a:pt x="1627" y="362"/>
                    <a:pt x="1266" y="1"/>
                    <a:pt x="8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6">
              <a:extLst>
                <a:ext uri="{FF2B5EF4-FFF2-40B4-BE49-F238E27FC236}">
                  <a16:creationId xmlns:a16="http://schemas.microsoft.com/office/drawing/2014/main" id="{7229FF3A-90A8-8759-C50E-88A582E8CB69}"/>
                </a:ext>
              </a:extLst>
            </p:cNvPr>
            <p:cNvSpPr/>
            <p:nvPr/>
          </p:nvSpPr>
          <p:spPr>
            <a:xfrm>
              <a:off x="6362225" y="3131125"/>
              <a:ext cx="26225" cy="25950"/>
            </a:xfrm>
            <a:custGeom>
              <a:avLst/>
              <a:gdLst/>
              <a:ahLst/>
              <a:cxnLst/>
              <a:rect l="l" t="t" r="r" b="b"/>
              <a:pathLst>
                <a:path w="1049" h="1038" extrusionOk="0">
                  <a:moveTo>
                    <a:pt x="531" y="1"/>
                  </a:moveTo>
                  <a:cubicBezTo>
                    <a:pt x="242" y="1"/>
                    <a:pt x="1" y="230"/>
                    <a:pt x="1" y="519"/>
                  </a:cubicBezTo>
                  <a:cubicBezTo>
                    <a:pt x="1" y="808"/>
                    <a:pt x="242" y="1037"/>
                    <a:pt x="531" y="1037"/>
                  </a:cubicBezTo>
                  <a:cubicBezTo>
                    <a:pt x="820" y="1037"/>
                    <a:pt x="1049" y="808"/>
                    <a:pt x="1049" y="519"/>
                  </a:cubicBezTo>
                  <a:cubicBezTo>
                    <a:pt x="1049" y="230"/>
                    <a:pt x="820" y="1"/>
                    <a:pt x="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6">
              <a:extLst>
                <a:ext uri="{FF2B5EF4-FFF2-40B4-BE49-F238E27FC236}">
                  <a16:creationId xmlns:a16="http://schemas.microsoft.com/office/drawing/2014/main" id="{8D11CCE1-F3CF-4816-438B-A604EC8C488E}"/>
                </a:ext>
              </a:extLst>
            </p:cNvPr>
            <p:cNvSpPr/>
            <p:nvPr/>
          </p:nvSpPr>
          <p:spPr>
            <a:xfrm>
              <a:off x="6272175" y="3184450"/>
              <a:ext cx="63875" cy="63875"/>
            </a:xfrm>
            <a:custGeom>
              <a:avLst/>
              <a:gdLst/>
              <a:ahLst/>
              <a:cxnLst/>
              <a:rect l="l" t="t" r="r" b="b"/>
              <a:pathLst>
                <a:path w="2555" h="2555" extrusionOk="0">
                  <a:moveTo>
                    <a:pt x="1277" y="0"/>
                  </a:moveTo>
                  <a:cubicBezTo>
                    <a:pt x="578" y="0"/>
                    <a:pt x="0" y="579"/>
                    <a:pt x="0" y="1278"/>
                  </a:cubicBezTo>
                  <a:cubicBezTo>
                    <a:pt x="0" y="1976"/>
                    <a:pt x="578" y="2555"/>
                    <a:pt x="1277" y="2555"/>
                  </a:cubicBezTo>
                  <a:cubicBezTo>
                    <a:pt x="1976" y="2555"/>
                    <a:pt x="2554" y="1976"/>
                    <a:pt x="2554" y="1278"/>
                  </a:cubicBezTo>
                  <a:cubicBezTo>
                    <a:pt x="2554" y="579"/>
                    <a:pt x="1976" y="0"/>
                    <a:pt x="1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6">
              <a:extLst>
                <a:ext uri="{FF2B5EF4-FFF2-40B4-BE49-F238E27FC236}">
                  <a16:creationId xmlns:a16="http://schemas.microsoft.com/office/drawing/2014/main" id="{510DA2C5-F387-E8EC-300A-9D2927B2A1D8}"/>
                </a:ext>
              </a:extLst>
            </p:cNvPr>
            <p:cNvSpPr/>
            <p:nvPr/>
          </p:nvSpPr>
          <p:spPr>
            <a:xfrm>
              <a:off x="6274575" y="3186550"/>
              <a:ext cx="59375" cy="59375"/>
            </a:xfrm>
            <a:custGeom>
              <a:avLst/>
              <a:gdLst/>
              <a:ahLst/>
              <a:cxnLst/>
              <a:rect l="l" t="t" r="r" b="b"/>
              <a:pathLst>
                <a:path w="2375" h="2375" extrusionOk="0">
                  <a:moveTo>
                    <a:pt x="1181" y="1"/>
                  </a:moveTo>
                  <a:cubicBezTo>
                    <a:pt x="531" y="1"/>
                    <a:pt x="1" y="531"/>
                    <a:pt x="1" y="1194"/>
                  </a:cubicBezTo>
                  <a:cubicBezTo>
                    <a:pt x="1" y="1844"/>
                    <a:pt x="531" y="2374"/>
                    <a:pt x="1181" y="2374"/>
                  </a:cubicBezTo>
                  <a:cubicBezTo>
                    <a:pt x="1832" y="2374"/>
                    <a:pt x="2374" y="1844"/>
                    <a:pt x="2374" y="1194"/>
                  </a:cubicBezTo>
                  <a:cubicBezTo>
                    <a:pt x="2374" y="531"/>
                    <a:pt x="1832" y="1"/>
                    <a:pt x="1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6">
              <a:extLst>
                <a:ext uri="{FF2B5EF4-FFF2-40B4-BE49-F238E27FC236}">
                  <a16:creationId xmlns:a16="http://schemas.microsoft.com/office/drawing/2014/main" id="{8712E1E0-231D-65AB-45C5-8EED190FD35B}"/>
                </a:ext>
              </a:extLst>
            </p:cNvPr>
            <p:cNvSpPr/>
            <p:nvPr/>
          </p:nvSpPr>
          <p:spPr>
            <a:xfrm>
              <a:off x="6283925" y="3195900"/>
              <a:ext cx="40675" cy="40675"/>
            </a:xfrm>
            <a:custGeom>
              <a:avLst/>
              <a:gdLst/>
              <a:ahLst/>
              <a:cxnLst/>
              <a:rect l="l" t="t" r="r" b="b"/>
              <a:pathLst>
                <a:path w="1627" h="1627" extrusionOk="0">
                  <a:moveTo>
                    <a:pt x="807" y="0"/>
                  </a:moveTo>
                  <a:cubicBezTo>
                    <a:pt x="361" y="0"/>
                    <a:pt x="0" y="374"/>
                    <a:pt x="0" y="820"/>
                  </a:cubicBezTo>
                  <a:cubicBezTo>
                    <a:pt x="0" y="1265"/>
                    <a:pt x="361" y="1627"/>
                    <a:pt x="807" y="1627"/>
                  </a:cubicBezTo>
                  <a:cubicBezTo>
                    <a:pt x="1253" y="1627"/>
                    <a:pt x="1627" y="1265"/>
                    <a:pt x="1627" y="820"/>
                  </a:cubicBezTo>
                  <a:cubicBezTo>
                    <a:pt x="1627" y="374"/>
                    <a:pt x="1253"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6">
              <a:extLst>
                <a:ext uri="{FF2B5EF4-FFF2-40B4-BE49-F238E27FC236}">
                  <a16:creationId xmlns:a16="http://schemas.microsoft.com/office/drawing/2014/main" id="{726C63E8-A040-D89B-6036-2964D83B7909}"/>
                </a:ext>
              </a:extLst>
            </p:cNvPr>
            <p:cNvSpPr/>
            <p:nvPr/>
          </p:nvSpPr>
          <p:spPr>
            <a:xfrm>
              <a:off x="6291150" y="3203125"/>
              <a:ext cx="25925" cy="26225"/>
            </a:xfrm>
            <a:custGeom>
              <a:avLst/>
              <a:gdLst/>
              <a:ahLst/>
              <a:cxnLst/>
              <a:rect l="l" t="t" r="r" b="b"/>
              <a:pathLst>
                <a:path w="1037" h="1049" extrusionOk="0">
                  <a:moveTo>
                    <a:pt x="518" y="0"/>
                  </a:moveTo>
                  <a:cubicBezTo>
                    <a:pt x="229" y="0"/>
                    <a:pt x="0" y="241"/>
                    <a:pt x="0" y="531"/>
                  </a:cubicBezTo>
                  <a:cubicBezTo>
                    <a:pt x="0" y="820"/>
                    <a:pt x="229" y="1049"/>
                    <a:pt x="518" y="1049"/>
                  </a:cubicBezTo>
                  <a:cubicBezTo>
                    <a:pt x="807" y="1049"/>
                    <a:pt x="1036" y="820"/>
                    <a:pt x="1036" y="531"/>
                  </a:cubicBezTo>
                  <a:cubicBezTo>
                    <a:pt x="1036" y="241"/>
                    <a:pt x="807" y="0"/>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6">
              <a:extLst>
                <a:ext uri="{FF2B5EF4-FFF2-40B4-BE49-F238E27FC236}">
                  <a16:creationId xmlns:a16="http://schemas.microsoft.com/office/drawing/2014/main" id="{4A24DAF4-1275-7C33-5DD8-640BE2C96685}"/>
                </a:ext>
              </a:extLst>
            </p:cNvPr>
            <p:cNvSpPr/>
            <p:nvPr/>
          </p:nvSpPr>
          <p:spPr>
            <a:xfrm>
              <a:off x="6342950" y="3184450"/>
              <a:ext cx="64175" cy="63575"/>
            </a:xfrm>
            <a:custGeom>
              <a:avLst/>
              <a:gdLst/>
              <a:ahLst/>
              <a:cxnLst/>
              <a:rect l="l" t="t" r="r" b="b"/>
              <a:pathLst>
                <a:path w="2567" h="2543" extrusionOk="0">
                  <a:moveTo>
                    <a:pt x="1280" y="0"/>
                  </a:moveTo>
                  <a:cubicBezTo>
                    <a:pt x="579" y="0"/>
                    <a:pt x="13" y="562"/>
                    <a:pt x="13" y="1254"/>
                  </a:cubicBezTo>
                  <a:cubicBezTo>
                    <a:pt x="1" y="1952"/>
                    <a:pt x="567" y="2531"/>
                    <a:pt x="1266" y="2543"/>
                  </a:cubicBezTo>
                  <a:cubicBezTo>
                    <a:pt x="1273" y="2543"/>
                    <a:pt x="1280" y="2543"/>
                    <a:pt x="1288" y="2543"/>
                  </a:cubicBezTo>
                  <a:cubicBezTo>
                    <a:pt x="1977" y="2543"/>
                    <a:pt x="2543" y="1981"/>
                    <a:pt x="2555" y="1290"/>
                  </a:cubicBezTo>
                  <a:cubicBezTo>
                    <a:pt x="2567" y="579"/>
                    <a:pt x="2001" y="13"/>
                    <a:pt x="1302" y="0"/>
                  </a:cubicBezTo>
                  <a:cubicBezTo>
                    <a:pt x="1294" y="0"/>
                    <a:pt x="1287" y="0"/>
                    <a:pt x="1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6">
              <a:extLst>
                <a:ext uri="{FF2B5EF4-FFF2-40B4-BE49-F238E27FC236}">
                  <a16:creationId xmlns:a16="http://schemas.microsoft.com/office/drawing/2014/main" id="{829F7138-DE65-610F-B406-9419E6074130}"/>
                </a:ext>
              </a:extLst>
            </p:cNvPr>
            <p:cNvSpPr/>
            <p:nvPr/>
          </p:nvSpPr>
          <p:spPr>
            <a:xfrm>
              <a:off x="6345675" y="3186550"/>
              <a:ext cx="59350" cy="59375"/>
            </a:xfrm>
            <a:custGeom>
              <a:avLst/>
              <a:gdLst/>
              <a:ahLst/>
              <a:cxnLst/>
              <a:rect l="l" t="t" r="r" b="b"/>
              <a:pathLst>
                <a:path w="2374" h="2375" extrusionOk="0">
                  <a:moveTo>
                    <a:pt x="1193" y="1"/>
                  </a:moveTo>
                  <a:cubicBezTo>
                    <a:pt x="530" y="1"/>
                    <a:pt x="0" y="531"/>
                    <a:pt x="0" y="1194"/>
                  </a:cubicBezTo>
                  <a:cubicBezTo>
                    <a:pt x="0" y="1844"/>
                    <a:pt x="530" y="2374"/>
                    <a:pt x="1193" y="2374"/>
                  </a:cubicBezTo>
                  <a:cubicBezTo>
                    <a:pt x="1844" y="2374"/>
                    <a:pt x="2374" y="1844"/>
                    <a:pt x="2374" y="1194"/>
                  </a:cubicBezTo>
                  <a:cubicBezTo>
                    <a:pt x="2374" y="531"/>
                    <a:pt x="184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6">
              <a:extLst>
                <a:ext uri="{FF2B5EF4-FFF2-40B4-BE49-F238E27FC236}">
                  <a16:creationId xmlns:a16="http://schemas.microsoft.com/office/drawing/2014/main" id="{369F0E37-13C3-FF29-5CA5-DC3CB444167A}"/>
                </a:ext>
              </a:extLst>
            </p:cNvPr>
            <p:cNvSpPr/>
            <p:nvPr/>
          </p:nvSpPr>
          <p:spPr>
            <a:xfrm>
              <a:off x="6355000" y="3195900"/>
              <a:ext cx="40700" cy="40675"/>
            </a:xfrm>
            <a:custGeom>
              <a:avLst/>
              <a:gdLst/>
              <a:ahLst/>
              <a:cxnLst/>
              <a:rect l="l" t="t" r="r" b="b"/>
              <a:pathLst>
                <a:path w="1628" h="1627" extrusionOk="0">
                  <a:moveTo>
                    <a:pt x="820" y="0"/>
                  </a:moveTo>
                  <a:cubicBezTo>
                    <a:pt x="362" y="0"/>
                    <a:pt x="1" y="362"/>
                    <a:pt x="1" y="820"/>
                  </a:cubicBezTo>
                  <a:cubicBezTo>
                    <a:pt x="1" y="1265"/>
                    <a:pt x="362" y="1627"/>
                    <a:pt x="820" y="1627"/>
                  </a:cubicBezTo>
                  <a:cubicBezTo>
                    <a:pt x="1266" y="1627"/>
                    <a:pt x="1627" y="1265"/>
                    <a:pt x="1627" y="820"/>
                  </a:cubicBezTo>
                  <a:cubicBezTo>
                    <a:pt x="1627" y="362"/>
                    <a:pt x="1266" y="0"/>
                    <a:pt x="8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6">
              <a:extLst>
                <a:ext uri="{FF2B5EF4-FFF2-40B4-BE49-F238E27FC236}">
                  <a16:creationId xmlns:a16="http://schemas.microsoft.com/office/drawing/2014/main" id="{7AEBB680-83EE-58C0-0658-5A16BF33E957}"/>
                </a:ext>
              </a:extLst>
            </p:cNvPr>
            <p:cNvSpPr/>
            <p:nvPr/>
          </p:nvSpPr>
          <p:spPr>
            <a:xfrm>
              <a:off x="6362225" y="3203125"/>
              <a:ext cx="26225" cy="26225"/>
            </a:xfrm>
            <a:custGeom>
              <a:avLst/>
              <a:gdLst/>
              <a:ahLst/>
              <a:cxnLst/>
              <a:rect l="l" t="t" r="r" b="b"/>
              <a:pathLst>
                <a:path w="1049" h="1049" extrusionOk="0">
                  <a:moveTo>
                    <a:pt x="531" y="0"/>
                  </a:moveTo>
                  <a:cubicBezTo>
                    <a:pt x="242" y="0"/>
                    <a:pt x="1" y="241"/>
                    <a:pt x="1" y="531"/>
                  </a:cubicBezTo>
                  <a:cubicBezTo>
                    <a:pt x="1" y="820"/>
                    <a:pt x="242" y="1049"/>
                    <a:pt x="531" y="1049"/>
                  </a:cubicBezTo>
                  <a:cubicBezTo>
                    <a:pt x="820" y="1049"/>
                    <a:pt x="1049" y="820"/>
                    <a:pt x="1049" y="531"/>
                  </a:cubicBezTo>
                  <a:cubicBezTo>
                    <a:pt x="1049" y="241"/>
                    <a:pt x="820" y="0"/>
                    <a:pt x="5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6">
              <a:extLst>
                <a:ext uri="{FF2B5EF4-FFF2-40B4-BE49-F238E27FC236}">
                  <a16:creationId xmlns:a16="http://schemas.microsoft.com/office/drawing/2014/main" id="{EA7A0084-B266-CFE1-9CEE-179C201370F5}"/>
                </a:ext>
              </a:extLst>
            </p:cNvPr>
            <p:cNvSpPr/>
            <p:nvPr/>
          </p:nvSpPr>
          <p:spPr>
            <a:xfrm>
              <a:off x="6152275" y="3133250"/>
              <a:ext cx="78350" cy="27725"/>
            </a:xfrm>
            <a:custGeom>
              <a:avLst/>
              <a:gdLst/>
              <a:ahLst/>
              <a:cxnLst/>
              <a:rect l="l" t="t" r="r" b="b"/>
              <a:pathLst>
                <a:path w="3134" h="1109" extrusionOk="0">
                  <a:moveTo>
                    <a:pt x="555" y="0"/>
                  </a:moveTo>
                  <a:cubicBezTo>
                    <a:pt x="254" y="0"/>
                    <a:pt x="1" y="253"/>
                    <a:pt x="1" y="554"/>
                  </a:cubicBezTo>
                  <a:cubicBezTo>
                    <a:pt x="1" y="856"/>
                    <a:pt x="254" y="1109"/>
                    <a:pt x="555" y="1109"/>
                  </a:cubicBezTo>
                  <a:lnTo>
                    <a:pt x="2591" y="1109"/>
                  </a:lnTo>
                  <a:cubicBezTo>
                    <a:pt x="2892" y="1109"/>
                    <a:pt x="3133" y="856"/>
                    <a:pt x="3133" y="554"/>
                  </a:cubicBezTo>
                  <a:cubicBezTo>
                    <a:pt x="3133" y="253"/>
                    <a:pt x="2892" y="0"/>
                    <a:pt x="2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6">
              <a:extLst>
                <a:ext uri="{FF2B5EF4-FFF2-40B4-BE49-F238E27FC236}">
                  <a16:creationId xmlns:a16="http://schemas.microsoft.com/office/drawing/2014/main" id="{2672C43F-8CEF-11DC-75F3-ED07AB5D9DA0}"/>
                </a:ext>
              </a:extLst>
            </p:cNvPr>
            <p:cNvSpPr/>
            <p:nvPr/>
          </p:nvSpPr>
          <p:spPr>
            <a:xfrm>
              <a:off x="6157400" y="3138375"/>
              <a:ext cx="68100" cy="17475"/>
            </a:xfrm>
            <a:custGeom>
              <a:avLst/>
              <a:gdLst/>
              <a:ahLst/>
              <a:cxnLst/>
              <a:rect l="l" t="t" r="r" b="b"/>
              <a:pathLst>
                <a:path w="2724" h="699" extrusionOk="0">
                  <a:moveTo>
                    <a:pt x="350" y="0"/>
                  </a:moveTo>
                  <a:cubicBezTo>
                    <a:pt x="157" y="0"/>
                    <a:pt x="1" y="157"/>
                    <a:pt x="1" y="349"/>
                  </a:cubicBezTo>
                  <a:cubicBezTo>
                    <a:pt x="1" y="542"/>
                    <a:pt x="157" y="699"/>
                    <a:pt x="350" y="699"/>
                  </a:cubicBezTo>
                  <a:lnTo>
                    <a:pt x="2386" y="699"/>
                  </a:lnTo>
                  <a:cubicBezTo>
                    <a:pt x="2579" y="699"/>
                    <a:pt x="2724" y="542"/>
                    <a:pt x="2724" y="349"/>
                  </a:cubicBezTo>
                  <a:cubicBezTo>
                    <a:pt x="2724" y="157"/>
                    <a:pt x="2579" y="0"/>
                    <a:pt x="23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6">
              <a:extLst>
                <a:ext uri="{FF2B5EF4-FFF2-40B4-BE49-F238E27FC236}">
                  <a16:creationId xmlns:a16="http://schemas.microsoft.com/office/drawing/2014/main" id="{728FBFEF-21E7-2795-5A1D-9A7D5509CA3D}"/>
                </a:ext>
              </a:extLst>
            </p:cNvPr>
            <p:cNvSpPr/>
            <p:nvPr/>
          </p:nvSpPr>
          <p:spPr>
            <a:xfrm>
              <a:off x="6152275" y="3169400"/>
              <a:ext cx="78350" cy="27425"/>
            </a:xfrm>
            <a:custGeom>
              <a:avLst/>
              <a:gdLst/>
              <a:ahLst/>
              <a:cxnLst/>
              <a:rect l="l" t="t" r="r" b="b"/>
              <a:pathLst>
                <a:path w="3134" h="1097" extrusionOk="0">
                  <a:moveTo>
                    <a:pt x="555" y="0"/>
                  </a:moveTo>
                  <a:cubicBezTo>
                    <a:pt x="254" y="0"/>
                    <a:pt x="1" y="241"/>
                    <a:pt x="1" y="554"/>
                  </a:cubicBezTo>
                  <a:cubicBezTo>
                    <a:pt x="1" y="855"/>
                    <a:pt x="254" y="1096"/>
                    <a:pt x="555" y="1096"/>
                  </a:cubicBezTo>
                  <a:lnTo>
                    <a:pt x="2591" y="1096"/>
                  </a:lnTo>
                  <a:cubicBezTo>
                    <a:pt x="2892" y="1096"/>
                    <a:pt x="3133" y="855"/>
                    <a:pt x="3133" y="554"/>
                  </a:cubicBezTo>
                  <a:cubicBezTo>
                    <a:pt x="3133" y="241"/>
                    <a:pt x="2892" y="0"/>
                    <a:pt x="2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6">
              <a:extLst>
                <a:ext uri="{FF2B5EF4-FFF2-40B4-BE49-F238E27FC236}">
                  <a16:creationId xmlns:a16="http://schemas.microsoft.com/office/drawing/2014/main" id="{149570DC-1266-FC7D-95BE-F3C87033E242}"/>
                </a:ext>
              </a:extLst>
            </p:cNvPr>
            <p:cNvSpPr/>
            <p:nvPr/>
          </p:nvSpPr>
          <p:spPr>
            <a:xfrm>
              <a:off x="6157400" y="3174500"/>
              <a:ext cx="68100" cy="17200"/>
            </a:xfrm>
            <a:custGeom>
              <a:avLst/>
              <a:gdLst/>
              <a:ahLst/>
              <a:cxnLst/>
              <a:rect l="l" t="t" r="r" b="b"/>
              <a:pathLst>
                <a:path w="2724" h="688" extrusionOk="0">
                  <a:moveTo>
                    <a:pt x="350" y="1"/>
                  </a:moveTo>
                  <a:cubicBezTo>
                    <a:pt x="157" y="1"/>
                    <a:pt x="1" y="157"/>
                    <a:pt x="1" y="338"/>
                  </a:cubicBezTo>
                  <a:cubicBezTo>
                    <a:pt x="1" y="531"/>
                    <a:pt x="157" y="688"/>
                    <a:pt x="350" y="688"/>
                  </a:cubicBezTo>
                  <a:lnTo>
                    <a:pt x="2386" y="688"/>
                  </a:lnTo>
                  <a:cubicBezTo>
                    <a:pt x="2579" y="688"/>
                    <a:pt x="2724" y="531"/>
                    <a:pt x="2724" y="338"/>
                  </a:cubicBezTo>
                  <a:cubicBezTo>
                    <a:pt x="2724" y="157"/>
                    <a:pt x="2579" y="1"/>
                    <a:pt x="2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638" name="Google Shape;2638;p46">
            <a:extLst>
              <a:ext uri="{FF2B5EF4-FFF2-40B4-BE49-F238E27FC236}">
                <a16:creationId xmlns:a16="http://schemas.microsoft.com/office/drawing/2014/main" id="{159978B9-A088-2E83-3FB2-92DAD3427297}"/>
              </a:ext>
            </a:extLst>
          </p:cNvPr>
          <p:cNvCxnSpPr>
            <a:cxnSpLocks/>
          </p:cNvCxnSpPr>
          <p:nvPr/>
        </p:nvCxnSpPr>
        <p:spPr>
          <a:xfrm>
            <a:off x="3048325" y="1656825"/>
            <a:ext cx="956525" cy="0"/>
          </a:xfrm>
          <a:prstGeom prst="straightConnector1">
            <a:avLst/>
          </a:prstGeom>
          <a:noFill/>
          <a:ln w="9525" cap="rnd" cmpd="sng">
            <a:solidFill>
              <a:schemeClr val="dk1"/>
            </a:solidFill>
            <a:prstDash val="solid"/>
            <a:round/>
            <a:headEnd type="diamond" w="med" len="med"/>
            <a:tailEnd type="none" w="med" len="med"/>
          </a:ln>
        </p:spPr>
      </p:cxnSp>
      <p:pic>
        <p:nvPicPr>
          <p:cNvPr id="1026" name="Picture 2" descr="Dev cycle3 with tests">
            <a:extLst>
              <a:ext uri="{FF2B5EF4-FFF2-40B4-BE49-F238E27FC236}">
                <a16:creationId xmlns:a16="http://schemas.microsoft.com/office/drawing/2014/main" id="{9671CA03-06A0-E0CD-7430-DFB177A188C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1673" b="75801" l="23400" r="75200">
                        <a14:foregroundMark x1="47000" y1="49110" x2="47000" y2="49110"/>
                        <a14:foregroundMark x1="38800" y1="32384" x2="38800" y2="32384"/>
                        <a14:foregroundMark x1="23400" y1="39858" x2="23400" y2="39858"/>
                        <a14:foregroundMark x1="24800" y1="69395" x2="24800" y2="69395"/>
                        <a14:foregroundMark x1="31800" y1="75801" x2="31800" y2="75801"/>
                        <a14:foregroundMark x1="68400" y1="33096" x2="68400" y2="33096"/>
                        <a14:foregroundMark x1="75200" y1="45552" x2="75200" y2="45552"/>
                      </a14:backgroundRemoval>
                    </a14:imgEffect>
                  </a14:imgLayer>
                </a14:imgProps>
              </a:ext>
              <a:ext uri="{28A0092B-C50C-407E-A947-70E740481C1C}">
                <a14:useLocalDpi xmlns:a14="http://schemas.microsoft.com/office/drawing/2010/main" val="0"/>
              </a:ext>
            </a:extLst>
          </a:blip>
          <a:srcRect l="21626" t="29236" r="21992" b="22991"/>
          <a:stretch/>
        </p:blipFill>
        <p:spPr bwMode="auto">
          <a:xfrm>
            <a:off x="1195318" y="1999686"/>
            <a:ext cx="1330449" cy="63352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Google Shape;2638;p46">
            <a:extLst>
              <a:ext uri="{FF2B5EF4-FFF2-40B4-BE49-F238E27FC236}">
                <a16:creationId xmlns:a16="http://schemas.microsoft.com/office/drawing/2014/main" id="{8BE3959B-AB6F-8EDA-84A4-AC6ACB68202D}"/>
              </a:ext>
            </a:extLst>
          </p:cNvPr>
          <p:cNvCxnSpPr>
            <a:cxnSpLocks/>
          </p:cNvCxnSpPr>
          <p:nvPr/>
        </p:nvCxnSpPr>
        <p:spPr>
          <a:xfrm>
            <a:off x="3042482" y="2499287"/>
            <a:ext cx="956525" cy="0"/>
          </a:xfrm>
          <a:prstGeom prst="straightConnector1">
            <a:avLst/>
          </a:prstGeom>
          <a:noFill/>
          <a:ln w="9525" cap="rnd" cmpd="sng">
            <a:solidFill>
              <a:schemeClr val="dk1"/>
            </a:solidFill>
            <a:prstDash val="solid"/>
            <a:round/>
            <a:headEnd type="diamond" w="med" len="med"/>
            <a:tailEnd type="none" w="med" len="med"/>
          </a:ln>
        </p:spPr>
      </p:cxnSp>
      <p:cxnSp>
        <p:nvCxnSpPr>
          <p:cNvPr id="4" name="Google Shape;2638;p46">
            <a:extLst>
              <a:ext uri="{FF2B5EF4-FFF2-40B4-BE49-F238E27FC236}">
                <a16:creationId xmlns:a16="http://schemas.microsoft.com/office/drawing/2014/main" id="{1EB7B798-416D-CC41-21D4-0420002F7C0D}"/>
              </a:ext>
            </a:extLst>
          </p:cNvPr>
          <p:cNvCxnSpPr>
            <a:cxnSpLocks/>
          </p:cNvCxnSpPr>
          <p:nvPr/>
        </p:nvCxnSpPr>
        <p:spPr>
          <a:xfrm>
            <a:off x="3042481" y="3353753"/>
            <a:ext cx="956525" cy="0"/>
          </a:xfrm>
          <a:prstGeom prst="straightConnector1">
            <a:avLst/>
          </a:prstGeom>
          <a:noFill/>
          <a:ln w="9525" cap="rnd" cmpd="sng">
            <a:solidFill>
              <a:schemeClr val="dk1"/>
            </a:solidFill>
            <a:prstDash val="solid"/>
            <a:round/>
            <a:headEnd type="diamond" w="med" len="med"/>
            <a:tailEnd type="none" w="med" len="med"/>
          </a:ln>
        </p:spPr>
      </p:cxnSp>
      <p:cxnSp>
        <p:nvCxnSpPr>
          <p:cNvPr id="5" name="Google Shape;2638;p46">
            <a:extLst>
              <a:ext uri="{FF2B5EF4-FFF2-40B4-BE49-F238E27FC236}">
                <a16:creationId xmlns:a16="http://schemas.microsoft.com/office/drawing/2014/main" id="{3722AB31-5E00-396A-509A-748C870041FA}"/>
              </a:ext>
            </a:extLst>
          </p:cNvPr>
          <p:cNvCxnSpPr>
            <a:cxnSpLocks/>
          </p:cNvCxnSpPr>
          <p:nvPr/>
        </p:nvCxnSpPr>
        <p:spPr>
          <a:xfrm>
            <a:off x="3042481" y="4185362"/>
            <a:ext cx="956525" cy="0"/>
          </a:xfrm>
          <a:prstGeom prst="straightConnector1">
            <a:avLst/>
          </a:prstGeom>
          <a:noFill/>
          <a:ln w="9525" cap="rnd" cmpd="sng">
            <a:solidFill>
              <a:schemeClr val="dk1"/>
            </a:solidFill>
            <a:prstDash val="solid"/>
            <a:round/>
            <a:headEnd type="diamond" w="med" len="med"/>
            <a:tailEnd type="none" w="med" len="med"/>
          </a:ln>
        </p:spPr>
      </p:cxnSp>
      <p:sp>
        <p:nvSpPr>
          <p:cNvPr id="6" name="Google Shape;2590;p46">
            <a:extLst>
              <a:ext uri="{FF2B5EF4-FFF2-40B4-BE49-F238E27FC236}">
                <a16:creationId xmlns:a16="http://schemas.microsoft.com/office/drawing/2014/main" id="{06326EC3-6D31-6342-E2A2-700B83B658BB}"/>
              </a:ext>
            </a:extLst>
          </p:cNvPr>
          <p:cNvSpPr txBox="1">
            <a:spLocks/>
          </p:cNvSpPr>
          <p:nvPr/>
        </p:nvSpPr>
        <p:spPr>
          <a:xfrm>
            <a:off x="4501807" y="2193668"/>
            <a:ext cx="3009121" cy="35236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1pPr>
            <a:lvl2pPr marL="914400" marR="0" lvl="1"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2pPr>
            <a:lvl3pPr marL="1371600" marR="0" lvl="2"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3pPr>
            <a:lvl4pPr marL="1828800" marR="0" lvl="3"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4pPr>
            <a:lvl5pPr marL="2286000" marR="0" lvl="4"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5pPr>
            <a:lvl6pPr marL="2743200" marR="0" lvl="5"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6pPr>
            <a:lvl7pPr marL="3200400" marR="0" lvl="6"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7pPr>
            <a:lvl8pPr marL="3657600" marR="0" lvl="7"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8pPr>
            <a:lvl9pPr marL="4114800" marR="0" lvl="8"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9pPr>
          </a:lstStyle>
          <a:p>
            <a:pPr marL="0" indent="0">
              <a:buFont typeface="Encode Sans Medium"/>
              <a:buNone/>
            </a:pPr>
            <a:r>
              <a:rPr lang="en-GB" sz="1200" dirty="0">
                <a:latin typeface="Press Start 2P"/>
                <a:ea typeface="Press Start 2P"/>
                <a:cs typeface="Press Start 2P"/>
                <a:sym typeface="Press Start 2P"/>
              </a:rPr>
              <a:t>Build in quality</a:t>
            </a:r>
          </a:p>
        </p:txBody>
      </p:sp>
      <p:sp>
        <p:nvSpPr>
          <p:cNvPr id="7" name="Google Shape;2597;p46">
            <a:extLst>
              <a:ext uri="{FF2B5EF4-FFF2-40B4-BE49-F238E27FC236}">
                <a16:creationId xmlns:a16="http://schemas.microsoft.com/office/drawing/2014/main" id="{1367C9D4-E356-DBFE-76DC-73AA930161B6}"/>
              </a:ext>
            </a:extLst>
          </p:cNvPr>
          <p:cNvSpPr txBox="1">
            <a:spLocks/>
          </p:cNvSpPr>
          <p:nvPr/>
        </p:nvSpPr>
        <p:spPr>
          <a:xfrm>
            <a:off x="4501807" y="2410838"/>
            <a:ext cx="3121618" cy="42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1pPr>
            <a:lvl2pPr marL="914400" marR="0" lvl="1"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2pPr>
            <a:lvl3pPr marL="1371600" marR="0" lvl="2"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3pPr>
            <a:lvl4pPr marL="1828800" marR="0" lvl="3"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4pPr>
            <a:lvl5pPr marL="2286000" marR="0" lvl="4"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5pPr>
            <a:lvl6pPr marL="2743200" marR="0" lvl="5"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6pPr>
            <a:lvl7pPr marL="3200400" marR="0" lvl="6"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7pPr>
            <a:lvl8pPr marL="3657600" marR="0" lvl="7"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8pPr>
            <a:lvl9pPr marL="4114800" marR="0" lvl="8"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9pPr>
          </a:lstStyle>
          <a:p>
            <a:pPr marL="0" indent="0">
              <a:buFont typeface="Encode Sans Medium"/>
              <a:buNone/>
            </a:pPr>
            <a:r>
              <a:rPr lang="nl-NL" sz="1100" dirty="0" err="1"/>
              <a:t>Testing</a:t>
            </a:r>
            <a:r>
              <a:rPr lang="nl-NL" sz="1100" dirty="0"/>
              <a:t> is resource-intensive! (</a:t>
            </a:r>
            <a:r>
              <a:rPr lang="nl-NL" sz="1100" dirty="0" err="1"/>
              <a:t>worth</a:t>
            </a:r>
            <a:r>
              <a:rPr lang="nl-NL" sz="1100" dirty="0"/>
              <a:t> </a:t>
            </a:r>
            <a:r>
              <a:rPr lang="nl-NL" sz="1100" dirty="0" err="1"/>
              <a:t>it</a:t>
            </a:r>
            <a:r>
              <a:rPr lang="nl-NL" sz="1100" dirty="0"/>
              <a:t> </a:t>
            </a:r>
            <a:r>
              <a:rPr lang="nl-NL" sz="1100" dirty="0" err="1"/>
              <a:t>tho</a:t>
            </a:r>
            <a:r>
              <a:rPr lang="nl-NL" sz="1100" dirty="0"/>
              <a:t>) </a:t>
            </a:r>
          </a:p>
        </p:txBody>
      </p:sp>
      <p:sp>
        <p:nvSpPr>
          <p:cNvPr id="8" name="Google Shape;2590;p46">
            <a:extLst>
              <a:ext uri="{FF2B5EF4-FFF2-40B4-BE49-F238E27FC236}">
                <a16:creationId xmlns:a16="http://schemas.microsoft.com/office/drawing/2014/main" id="{ACA4CC7A-4236-6BD8-7976-D5A34F9E5990}"/>
              </a:ext>
            </a:extLst>
          </p:cNvPr>
          <p:cNvSpPr txBox="1">
            <a:spLocks/>
          </p:cNvSpPr>
          <p:nvPr/>
        </p:nvSpPr>
        <p:spPr>
          <a:xfrm>
            <a:off x="4501807" y="3024077"/>
            <a:ext cx="3009121" cy="35236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1pPr>
            <a:lvl2pPr marL="914400" marR="0" lvl="1"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2pPr>
            <a:lvl3pPr marL="1371600" marR="0" lvl="2"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3pPr>
            <a:lvl4pPr marL="1828800" marR="0" lvl="3"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4pPr>
            <a:lvl5pPr marL="2286000" marR="0" lvl="4"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5pPr>
            <a:lvl6pPr marL="2743200" marR="0" lvl="5"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6pPr>
            <a:lvl7pPr marL="3200400" marR="0" lvl="6"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7pPr>
            <a:lvl8pPr marL="3657600" marR="0" lvl="7"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8pPr>
            <a:lvl9pPr marL="4114800" marR="0" lvl="8"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9pPr>
          </a:lstStyle>
          <a:p>
            <a:pPr marL="0" indent="0">
              <a:buFont typeface="Encode Sans Medium"/>
              <a:buNone/>
            </a:pPr>
            <a:r>
              <a:rPr lang="en-GB" sz="1200" dirty="0">
                <a:latin typeface="Press Start 2P"/>
                <a:ea typeface="Press Start 2P"/>
                <a:cs typeface="Press Start 2P"/>
                <a:sym typeface="Press Start 2P"/>
              </a:rPr>
              <a:t>Cognitive load</a:t>
            </a:r>
          </a:p>
        </p:txBody>
      </p:sp>
      <p:sp>
        <p:nvSpPr>
          <p:cNvPr id="9" name="Google Shape;2597;p46">
            <a:extLst>
              <a:ext uri="{FF2B5EF4-FFF2-40B4-BE49-F238E27FC236}">
                <a16:creationId xmlns:a16="http://schemas.microsoft.com/office/drawing/2014/main" id="{7C3E7250-484D-EC12-F522-35E4EA8A4862}"/>
              </a:ext>
            </a:extLst>
          </p:cNvPr>
          <p:cNvSpPr txBox="1">
            <a:spLocks/>
          </p:cNvSpPr>
          <p:nvPr/>
        </p:nvSpPr>
        <p:spPr>
          <a:xfrm>
            <a:off x="4501807" y="3241247"/>
            <a:ext cx="3121618" cy="42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1pPr>
            <a:lvl2pPr marL="914400" marR="0" lvl="1"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2pPr>
            <a:lvl3pPr marL="1371600" marR="0" lvl="2"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3pPr>
            <a:lvl4pPr marL="1828800" marR="0" lvl="3"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4pPr>
            <a:lvl5pPr marL="2286000" marR="0" lvl="4"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5pPr>
            <a:lvl6pPr marL="2743200" marR="0" lvl="5"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6pPr>
            <a:lvl7pPr marL="3200400" marR="0" lvl="6"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7pPr>
            <a:lvl8pPr marL="3657600" marR="0" lvl="7"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8pPr>
            <a:lvl9pPr marL="4114800" marR="0" lvl="8"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9pPr>
          </a:lstStyle>
          <a:p>
            <a:pPr marL="0" indent="0">
              <a:buFont typeface="Encode Sans Medium"/>
              <a:buNone/>
            </a:pPr>
            <a:r>
              <a:rPr lang="nl-NL" sz="1100" dirty="0" err="1"/>
              <a:t>Not</a:t>
            </a:r>
            <a:r>
              <a:rPr lang="nl-NL" sz="1100" dirty="0"/>
              <a:t> </a:t>
            </a:r>
            <a:r>
              <a:rPr lang="nl-NL" sz="1100" dirty="0" err="1"/>
              <a:t>just</a:t>
            </a:r>
            <a:r>
              <a:rPr lang="nl-NL" sz="1100" dirty="0"/>
              <a:t> </a:t>
            </a:r>
            <a:r>
              <a:rPr lang="nl-NL" sz="1100" dirty="0" err="1"/>
              <a:t>dev</a:t>
            </a:r>
            <a:r>
              <a:rPr lang="nl-NL" sz="1100" dirty="0"/>
              <a:t>, but </a:t>
            </a:r>
            <a:r>
              <a:rPr lang="nl-NL" sz="1100" dirty="0" err="1"/>
              <a:t>also</a:t>
            </a:r>
            <a:r>
              <a:rPr lang="nl-NL" sz="1100" dirty="0"/>
              <a:t> test, infra, </a:t>
            </a:r>
            <a:r>
              <a:rPr lang="nl-NL" sz="1100" dirty="0" err="1"/>
              <a:t>cloud</a:t>
            </a:r>
            <a:r>
              <a:rPr lang="nl-NL" sz="1100" dirty="0"/>
              <a:t>, </a:t>
            </a:r>
            <a:r>
              <a:rPr lang="nl-NL" sz="1100" dirty="0" err="1"/>
              <a:t>pipelines</a:t>
            </a:r>
            <a:r>
              <a:rPr lang="nl-NL" sz="1100" dirty="0"/>
              <a:t>, security, compliance, </a:t>
            </a:r>
            <a:r>
              <a:rPr lang="nl-NL" sz="1100" dirty="0" err="1"/>
              <a:t>architecture</a:t>
            </a:r>
            <a:r>
              <a:rPr lang="nl-NL" sz="1100" dirty="0"/>
              <a:t>…</a:t>
            </a:r>
          </a:p>
        </p:txBody>
      </p:sp>
      <p:sp>
        <p:nvSpPr>
          <p:cNvPr id="10" name="Google Shape;2590;p46">
            <a:extLst>
              <a:ext uri="{FF2B5EF4-FFF2-40B4-BE49-F238E27FC236}">
                <a16:creationId xmlns:a16="http://schemas.microsoft.com/office/drawing/2014/main" id="{ED6A43D3-31A0-176E-CBB7-1534C94DFE3C}"/>
              </a:ext>
            </a:extLst>
          </p:cNvPr>
          <p:cNvSpPr txBox="1">
            <a:spLocks/>
          </p:cNvSpPr>
          <p:nvPr/>
        </p:nvSpPr>
        <p:spPr>
          <a:xfrm>
            <a:off x="4501807" y="3873998"/>
            <a:ext cx="3009121" cy="35236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1pPr>
            <a:lvl2pPr marL="914400" marR="0" lvl="1"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2pPr>
            <a:lvl3pPr marL="1371600" marR="0" lvl="2"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3pPr>
            <a:lvl4pPr marL="1828800" marR="0" lvl="3"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4pPr>
            <a:lvl5pPr marL="2286000" marR="0" lvl="4"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5pPr>
            <a:lvl6pPr marL="2743200" marR="0" lvl="5"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6pPr>
            <a:lvl7pPr marL="3200400" marR="0" lvl="6"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7pPr>
            <a:lvl8pPr marL="3657600" marR="0" lvl="7"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8pPr>
            <a:lvl9pPr marL="4114800" marR="0" lvl="8"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9pPr>
          </a:lstStyle>
          <a:p>
            <a:pPr marL="0" indent="0">
              <a:buFont typeface="Encode Sans Medium"/>
              <a:buNone/>
            </a:pPr>
            <a:r>
              <a:rPr lang="en-GB" sz="1200" dirty="0">
                <a:latin typeface="Press Start 2P"/>
                <a:ea typeface="Press Start 2P"/>
                <a:cs typeface="Press Start 2P"/>
                <a:sym typeface="Press Start 2P"/>
              </a:rPr>
              <a:t>Troubleshooting!</a:t>
            </a:r>
          </a:p>
        </p:txBody>
      </p:sp>
      <p:sp>
        <p:nvSpPr>
          <p:cNvPr id="11" name="Google Shape;2597;p46">
            <a:extLst>
              <a:ext uri="{FF2B5EF4-FFF2-40B4-BE49-F238E27FC236}">
                <a16:creationId xmlns:a16="http://schemas.microsoft.com/office/drawing/2014/main" id="{BB73691D-4059-1C6B-4762-93ACD0289F5D}"/>
              </a:ext>
            </a:extLst>
          </p:cNvPr>
          <p:cNvSpPr txBox="1">
            <a:spLocks/>
          </p:cNvSpPr>
          <p:nvPr/>
        </p:nvSpPr>
        <p:spPr>
          <a:xfrm>
            <a:off x="4501807" y="4091168"/>
            <a:ext cx="3121618" cy="42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1pPr>
            <a:lvl2pPr marL="914400" marR="0" lvl="1"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2pPr>
            <a:lvl3pPr marL="1371600" marR="0" lvl="2"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3pPr>
            <a:lvl4pPr marL="1828800" marR="0" lvl="3"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4pPr>
            <a:lvl5pPr marL="2286000" marR="0" lvl="4"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5pPr>
            <a:lvl6pPr marL="2743200" marR="0" lvl="5"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6pPr>
            <a:lvl7pPr marL="3200400" marR="0" lvl="6"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7pPr>
            <a:lvl8pPr marL="3657600" marR="0" lvl="7"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8pPr>
            <a:lvl9pPr marL="4114800" marR="0" lvl="8" indent="-317500" algn="l" rtl="0">
              <a:lnSpc>
                <a:spcPct val="100000"/>
              </a:lnSpc>
              <a:spcBef>
                <a:spcPts val="0"/>
              </a:spcBef>
              <a:spcAft>
                <a:spcPts val="0"/>
              </a:spcAft>
              <a:buClr>
                <a:schemeClr val="dk1"/>
              </a:buClr>
              <a:buSzPts val="1400"/>
              <a:buFont typeface="Encode Sans Medium"/>
              <a:buChar char="■"/>
              <a:defRPr sz="1400" b="0" i="0" u="none" strike="noStrike" cap="none">
                <a:solidFill>
                  <a:schemeClr val="dk1"/>
                </a:solidFill>
                <a:latin typeface="Encode Sans Medium"/>
                <a:ea typeface="Encode Sans Medium"/>
                <a:cs typeface="Encode Sans Medium"/>
                <a:sym typeface="Encode Sans Medium"/>
              </a:defRPr>
            </a:lvl9pPr>
          </a:lstStyle>
          <a:p>
            <a:pPr marL="0" indent="0">
              <a:buFont typeface="Encode Sans Medium"/>
              <a:buNone/>
            </a:pPr>
            <a:r>
              <a:rPr lang="nl-NL" sz="1100" dirty="0" err="1"/>
              <a:t>Not</a:t>
            </a:r>
            <a:r>
              <a:rPr lang="nl-NL" sz="1100" dirty="0"/>
              <a:t> </a:t>
            </a:r>
            <a:r>
              <a:rPr lang="nl-NL" sz="1100" dirty="0" err="1"/>
              <a:t>just</a:t>
            </a:r>
            <a:r>
              <a:rPr lang="nl-NL" sz="1100" dirty="0"/>
              <a:t> </a:t>
            </a:r>
            <a:r>
              <a:rPr lang="nl-NL" sz="1100" dirty="0" err="1"/>
              <a:t>dev</a:t>
            </a:r>
            <a:r>
              <a:rPr lang="nl-NL" sz="1100" dirty="0"/>
              <a:t>, but </a:t>
            </a:r>
            <a:r>
              <a:rPr lang="nl-NL" sz="1100" dirty="0" err="1"/>
              <a:t>also</a:t>
            </a:r>
            <a:r>
              <a:rPr lang="nl-NL" sz="1100" dirty="0"/>
              <a:t> test, infra, </a:t>
            </a:r>
            <a:r>
              <a:rPr lang="nl-NL" sz="1100" dirty="0" err="1"/>
              <a:t>cloud</a:t>
            </a:r>
            <a:r>
              <a:rPr lang="nl-NL" sz="1100" dirty="0"/>
              <a:t>, </a:t>
            </a:r>
            <a:r>
              <a:rPr lang="nl-NL" sz="1100" dirty="0" err="1"/>
              <a:t>pipelines</a:t>
            </a:r>
            <a:r>
              <a:rPr lang="nl-NL" sz="1100" dirty="0"/>
              <a:t>, security, compliance, </a:t>
            </a:r>
            <a:r>
              <a:rPr lang="nl-NL" sz="1100" dirty="0" err="1"/>
              <a:t>architecture</a:t>
            </a:r>
            <a:r>
              <a:rPr lang="nl-NL" sz="1100" dirty="0"/>
              <a:t>…</a:t>
            </a:r>
          </a:p>
        </p:txBody>
      </p:sp>
    </p:spTree>
    <p:extLst>
      <p:ext uri="{BB962C8B-B14F-4D97-AF65-F5344CB8AC3E}">
        <p14:creationId xmlns:p14="http://schemas.microsoft.com/office/powerpoint/2010/main" val="2299802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55"/>
        <p:cNvGrpSpPr/>
        <p:nvPr/>
      </p:nvGrpSpPr>
      <p:grpSpPr>
        <a:xfrm>
          <a:off x="0" y="0"/>
          <a:ext cx="0" cy="0"/>
          <a:chOff x="0" y="0"/>
          <a:chExt cx="0" cy="0"/>
        </a:xfrm>
      </p:grpSpPr>
      <p:grpSp>
        <p:nvGrpSpPr>
          <p:cNvPr id="2758" name="Google Shape;2758;p50"/>
          <p:cNvGrpSpPr/>
          <p:nvPr/>
        </p:nvGrpSpPr>
        <p:grpSpPr>
          <a:xfrm>
            <a:off x="8280450" y="1473987"/>
            <a:ext cx="406500" cy="322800"/>
            <a:chOff x="8280450" y="1473987"/>
            <a:chExt cx="406500" cy="322800"/>
          </a:xfrm>
        </p:grpSpPr>
        <p:sp>
          <p:nvSpPr>
            <p:cNvPr id="2759" name="Google Shape;2759;p50">
              <a:hlinkClick r:id="" action="ppaction://noaction"/>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50">
              <a:hlinkClick r:id="" action="ppaction://noaction"/>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50">
              <a:hlinkClick r:id="" action="ppaction://noaction"/>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50">
              <a:hlinkClick r:id="" action="ppaction://noaction"/>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3" name="Google Shape;2763;p50"/>
          <p:cNvGrpSpPr/>
          <p:nvPr/>
        </p:nvGrpSpPr>
        <p:grpSpPr>
          <a:xfrm>
            <a:off x="8280450" y="3346713"/>
            <a:ext cx="406500" cy="322800"/>
            <a:chOff x="8280450" y="1473987"/>
            <a:chExt cx="406500" cy="322800"/>
          </a:xfrm>
        </p:grpSpPr>
        <p:sp>
          <p:nvSpPr>
            <p:cNvPr id="2764" name="Google Shape;2764;p50">
              <a:hlinkClick r:id="" action="ppaction://noaction"/>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50">
              <a:hlinkClick r:id="" action="ppaction://noaction"/>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50">
              <a:hlinkClick r:id="" action="ppaction://noaction"/>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50">
              <a:hlinkClick r:id="" action="ppaction://noaction"/>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8" name="Google Shape;2768;p50"/>
          <p:cNvGrpSpPr/>
          <p:nvPr/>
        </p:nvGrpSpPr>
        <p:grpSpPr>
          <a:xfrm>
            <a:off x="8065601" y="2153651"/>
            <a:ext cx="836197" cy="836197"/>
            <a:chOff x="8065601" y="2153651"/>
            <a:chExt cx="836197" cy="836197"/>
          </a:xfrm>
        </p:grpSpPr>
        <p:grpSp>
          <p:nvGrpSpPr>
            <p:cNvPr id="2769" name="Google Shape;2769;p50"/>
            <p:cNvGrpSpPr/>
            <p:nvPr/>
          </p:nvGrpSpPr>
          <p:grpSpPr>
            <a:xfrm>
              <a:off x="8065601" y="2153651"/>
              <a:ext cx="836197" cy="836197"/>
              <a:chOff x="1956755" y="2080370"/>
              <a:chExt cx="724106" cy="724106"/>
            </a:xfrm>
          </p:grpSpPr>
          <p:sp>
            <p:nvSpPr>
              <p:cNvPr id="2770" name="Google Shape;2770;p50"/>
              <p:cNvSpPr/>
              <p:nvPr/>
            </p:nvSpPr>
            <p:spPr>
              <a:xfrm>
                <a:off x="2118414" y="2080370"/>
                <a:ext cx="400804"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50"/>
              <p:cNvSpPr/>
              <p:nvPr/>
            </p:nvSpPr>
            <p:spPr>
              <a:xfrm>
                <a:off x="1956755" y="2240509"/>
                <a:ext cx="724106" cy="403829"/>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2" name="Google Shape;2772;p50"/>
            <p:cNvSpPr/>
            <p:nvPr/>
          </p:nvSpPr>
          <p:spPr>
            <a:xfrm>
              <a:off x="8316010" y="2209691"/>
              <a:ext cx="335268"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50"/>
            <p:cNvSpPr/>
            <p:nvPr/>
          </p:nvSpPr>
          <p:spPr>
            <a:xfrm>
              <a:off x="8121649" y="2404052"/>
              <a:ext cx="724106" cy="335268"/>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50">
              <a:hlinkClick r:id="" action="ppaction://hlinkshowjump?jump=nextslide"/>
            </p:cNvPr>
            <p:cNvSpPr/>
            <p:nvPr/>
          </p:nvSpPr>
          <p:spPr>
            <a:xfrm>
              <a:off x="8700842" y="2499287"/>
              <a:ext cx="91114" cy="133924"/>
            </a:xfrm>
            <a:custGeom>
              <a:avLst/>
              <a:gdLst/>
              <a:ahLst/>
              <a:cxnLst/>
              <a:rect l="l" t="t" r="r" b="b"/>
              <a:pathLst>
                <a:path w="796" h="1170" extrusionOk="0">
                  <a:moveTo>
                    <a:pt x="1" y="0"/>
                  </a:moveTo>
                  <a:lnTo>
                    <a:pt x="1" y="1169"/>
                  </a:lnTo>
                  <a:lnTo>
                    <a:pt x="796" y="5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50">
              <a:hlinkClick r:id="" action="ppaction://hlinkshowjump?jump=previousslide"/>
            </p:cNvPr>
            <p:cNvSpPr/>
            <p:nvPr/>
          </p:nvSpPr>
          <p:spPr>
            <a:xfrm>
              <a:off x="8179568" y="2499287"/>
              <a:ext cx="92488" cy="133924"/>
            </a:xfrm>
            <a:custGeom>
              <a:avLst/>
              <a:gdLst/>
              <a:ahLst/>
              <a:cxnLst/>
              <a:rect l="l" t="t" r="r" b="b"/>
              <a:pathLst>
                <a:path w="808" h="1170" extrusionOk="0">
                  <a:moveTo>
                    <a:pt x="807" y="0"/>
                  </a:moveTo>
                  <a:lnTo>
                    <a:pt x="0" y="579"/>
                  </a:lnTo>
                  <a:lnTo>
                    <a:pt x="807" y="1169"/>
                  </a:lnTo>
                  <a:lnTo>
                    <a:pt x="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50"/>
            <p:cNvSpPr/>
            <p:nvPr/>
          </p:nvSpPr>
          <p:spPr>
            <a:xfrm>
              <a:off x="8416749" y="2504724"/>
              <a:ext cx="133904" cy="133925"/>
            </a:xfrm>
            <a:custGeom>
              <a:avLst/>
              <a:gdLst/>
              <a:ahLst/>
              <a:cxnLst/>
              <a:rect l="l" t="t" r="r" b="b"/>
              <a:pathLst>
                <a:path w="1375" h="1375" extrusionOk="0">
                  <a:moveTo>
                    <a:pt x="688" y="1"/>
                  </a:moveTo>
                  <a:cubicBezTo>
                    <a:pt x="314" y="1"/>
                    <a:pt x="1" y="314"/>
                    <a:pt x="1" y="688"/>
                  </a:cubicBezTo>
                  <a:cubicBezTo>
                    <a:pt x="1" y="1073"/>
                    <a:pt x="314" y="1374"/>
                    <a:pt x="688" y="1374"/>
                  </a:cubicBezTo>
                  <a:cubicBezTo>
                    <a:pt x="1073" y="1374"/>
                    <a:pt x="1374" y="1073"/>
                    <a:pt x="1374" y="688"/>
                  </a:cubicBezTo>
                  <a:cubicBezTo>
                    <a:pt x="1374" y="314"/>
                    <a:pt x="1073"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7" name="Google Shape;2777;p50"/>
            <p:cNvGrpSpPr/>
            <p:nvPr/>
          </p:nvGrpSpPr>
          <p:grpSpPr>
            <a:xfrm>
              <a:off x="8411245" y="2263375"/>
              <a:ext cx="133810" cy="611129"/>
              <a:chOff x="2246360" y="2134049"/>
              <a:chExt cx="133810" cy="611129"/>
            </a:xfrm>
          </p:grpSpPr>
          <p:sp>
            <p:nvSpPr>
              <p:cNvPr id="2778" name="Google Shape;2778;p50"/>
              <p:cNvSpPr/>
              <p:nvPr/>
            </p:nvSpPr>
            <p:spPr>
              <a:xfrm>
                <a:off x="2246360" y="2134049"/>
                <a:ext cx="133810" cy="91229"/>
              </a:xfrm>
              <a:custGeom>
                <a:avLst/>
                <a:gdLst/>
                <a:ahLst/>
                <a:cxnLst/>
                <a:rect l="l" t="t" r="r" b="b"/>
                <a:pathLst>
                  <a:path w="1169" h="797" extrusionOk="0">
                    <a:moveTo>
                      <a:pt x="579" y="1"/>
                    </a:moveTo>
                    <a:lnTo>
                      <a:pt x="0" y="796"/>
                    </a:lnTo>
                    <a:lnTo>
                      <a:pt x="1169" y="796"/>
                    </a:lnTo>
                    <a:lnTo>
                      <a:pt x="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50"/>
              <p:cNvSpPr/>
              <p:nvPr/>
            </p:nvSpPr>
            <p:spPr>
              <a:xfrm>
                <a:off x="2246360" y="2654063"/>
                <a:ext cx="133810" cy="91114"/>
              </a:xfrm>
              <a:custGeom>
                <a:avLst/>
                <a:gdLst/>
                <a:ahLst/>
                <a:cxnLst/>
                <a:rect l="l" t="t" r="r" b="b"/>
                <a:pathLst>
                  <a:path w="1169" h="796" extrusionOk="0">
                    <a:moveTo>
                      <a:pt x="0" y="0"/>
                    </a:moveTo>
                    <a:lnTo>
                      <a:pt x="579" y="796"/>
                    </a:lnTo>
                    <a:lnTo>
                      <a:pt x="1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TextBox 2">
            <a:extLst>
              <a:ext uri="{FF2B5EF4-FFF2-40B4-BE49-F238E27FC236}">
                <a16:creationId xmlns:a16="http://schemas.microsoft.com/office/drawing/2014/main" id="{08F453F0-7C7D-A83D-8FC5-2821A0615EFA}"/>
              </a:ext>
            </a:extLst>
          </p:cNvPr>
          <p:cNvSpPr txBox="1"/>
          <p:nvPr/>
        </p:nvSpPr>
        <p:spPr>
          <a:xfrm>
            <a:off x="450817" y="1091340"/>
            <a:ext cx="3365480" cy="2852089"/>
          </a:xfrm>
          <a:prstGeom prst="rect">
            <a:avLst/>
          </a:prstGeom>
          <a:noFill/>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507492">
              <a:lnSpc>
                <a:spcPct val="150000"/>
              </a:lnSpc>
              <a:spcAft>
                <a:spcPts val="450"/>
              </a:spcAft>
            </a:pPr>
            <a:r>
              <a:rPr lang="en-GB" sz="900" kern="1200" noProof="0" dirty="0">
                <a:latin typeface="Century Gothic"/>
                <a:ea typeface="+mn-ea"/>
                <a:cs typeface="+mn-cs"/>
              </a:rPr>
              <a:t>“We are uncovering better ways of developing software by doing it and helping others do it.</a:t>
            </a:r>
          </a:p>
          <a:p>
            <a:pPr defTabSz="507492">
              <a:lnSpc>
                <a:spcPct val="150000"/>
              </a:lnSpc>
              <a:spcAft>
                <a:spcPts val="450"/>
              </a:spcAft>
            </a:pPr>
            <a:endParaRPr lang="en-GB" sz="900" kern="1200" noProof="0" dirty="0">
              <a:latin typeface="Century Gothic"/>
              <a:ea typeface="+mn-ea"/>
              <a:cs typeface="+mn-cs"/>
            </a:endParaRPr>
          </a:p>
          <a:p>
            <a:pPr defTabSz="507492">
              <a:lnSpc>
                <a:spcPct val="150000"/>
              </a:lnSpc>
              <a:spcAft>
                <a:spcPts val="450"/>
              </a:spcAft>
            </a:pPr>
            <a:r>
              <a:rPr lang="en-GB" sz="900" kern="1200" noProof="0" dirty="0">
                <a:latin typeface="Century Gothic"/>
                <a:ea typeface="+mn-ea"/>
                <a:cs typeface="+mn-cs"/>
              </a:rPr>
              <a:t>Through this work we have come to value:</a:t>
            </a:r>
          </a:p>
          <a:p>
            <a:pPr marL="158591" indent="-158591" defTabSz="507492">
              <a:lnSpc>
                <a:spcPct val="150000"/>
              </a:lnSpc>
              <a:spcAft>
                <a:spcPts val="450"/>
              </a:spcAft>
              <a:buFont typeface="Wingdings" panose="020B0604020202020204" pitchFamily="34" charset="0"/>
              <a:buChar char="q"/>
            </a:pPr>
            <a:r>
              <a:rPr lang="en-GB" sz="900" kern="1200" noProof="0" dirty="0">
                <a:latin typeface="Century Gothic"/>
                <a:ea typeface="+mn-ea"/>
                <a:cs typeface="+mn-cs"/>
              </a:rPr>
              <a:t>Individuals and interactions over processes and tools</a:t>
            </a:r>
          </a:p>
          <a:p>
            <a:pPr marL="158591" indent="-158591" defTabSz="507492">
              <a:lnSpc>
                <a:spcPct val="150000"/>
              </a:lnSpc>
              <a:spcAft>
                <a:spcPts val="450"/>
              </a:spcAft>
              <a:buFont typeface="Wingdings" panose="020B0604020202020204" pitchFamily="34" charset="0"/>
              <a:buChar char="q"/>
            </a:pPr>
            <a:r>
              <a:rPr lang="en-GB" sz="900" kern="1200" noProof="0" dirty="0">
                <a:latin typeface="Century Gothic"/>
                <a:ea typeface="+mn-ea"/>
                <a:cs typeface="+mn-cs"/>
              </a:rPr>
              <a:t>Working software over comprehensive documentation</a:t>
            </a:r>
          </a:p>
          <a:p>
            <a:pPr marL="158591" indent="-158591" defTabSz="507492">
              <a:lnSpc>
                <a:spcPct val="150000"/>
              </a:lnSpc>
              <a:spcAft>
                <a:spcPts val="450"/>
              </a:spcAft>
              <a:buFont typeface="Wingdings" panose="020B0604020202020204" pitchFamily="34" charset="0"/>
              <a:buChar char="q"/>
            </a:pPr>
            <a:r>
              <a:rPr lang="en-GB" sz="900" kern="1200" noProof="0" dirty="0">
                <a:latin typeface="Century Gothic"/>
                <a:ea typeface="+mn-ea"/>
                <a:cs typeface="+mn-cs"/>
              </a:rPr>
              <a:t>Customer collaboration over contract negotiation</a:t>
            </a:r>
          </a:p>
          <a:p>
            <a:pPr marL="158591" indent="-158591" defTabSz="507492">
              <a:lnSpc>
                <a:spcPct val="150000"/>
              </a:lnSpc>
              <a:spcAft>
                <a:spcPts val="450"/>
              </a:spcAft>
              <a:buFont typeface="Wingdings" panose="020B0604020202020204" pitchFamily="34" charset="0"/>
              <a:buChar char="q"/>
            </a:pPr>
            <a:r>
              <a:rPr lang="en-GB" sz="900" kern="1200" noProof="0" dirty="0">
                <a:latin typeface="Century Gothic"/>
                <a:ea typeface="+mn-ea"/>
                <a:cs typeface="+mn-cs"/>
              </a:rPr>
              <a:t>Responding to change over following a plan</a:t>
            </a:r>
          </a:p>
          <a:p>
            <a:pPr defTabSz="507492">
              <a:lnSpc>
                <a:spcPct val="150000"/>
              </a:lnSpc>
              <a:spcAft>
                <a:spcPts val="450"/>
              </a:spcAft>
            </a:pPr>
            <a:endParaRPr lang="en-GB" sz="900" dirty="0">
              <a:latin typeface="Century Gothic"/>
            </a:endParaRPr>
          </a:p>
          <a:p>
            <a:pPr defTabSz="507492">
              <a:lnSpc>
                <a:spcPct val="150000"/>
              </a:lnSpc>
              <a:spcAft>
                <a:spcPts val="450"/>
              </a:spcAft>
            </a:pPr>
            <a:r>
              <a:rPr lang="en-GB" sz="900" kern="1200" noProof="0" dirty="0">
                <a:latin typeface="Century Gothic"/>
                <a:ea typeface="+mn-ea"/>
                <a:cs typeface="+mn-cs"/>
              </a:rPr>
              <a:t>That is, while there is value in the items on the right, we value the items on the left more.”</a:t>
            </a:r>
          </a:p>
        </p:txBody>
      </p:sp>
      <p:sp>
        <p:nvSpPr>
          <p:cNvPr id="5" name="Title 1">
            <a:extLst>
              <a:ext uri="{FF2B5EF4-FFF2-40B4-BE49-F238E27FC236}">
                <a16:creationId xmlns:a16="http://schemas.microsoft.com/office/drawing/2014/main" id="{522D9892-B53E-DA7D-A67A-5C90A6AC89C1}"/>
              </a:ext>
            </a:extLst>
          </p:cNvPr>
          <p:cNvSpPr txBox="1">
            <a:spLocks/>
          </p:cNvSpPr>
          <p:nvPr/>
        </p:nvSpPr>
        <p:spPr>
          <a:xfrm>
            <a:off x="891199" y="708067"/>
            <a:ext cx="2841920" cy="207610"/>
          </a:xfrm>
          <a:prstGeom prst="rect">
            <a:avLst/>
          </a:prstGeom>
        </p:spPr>
        <p:txBody>
          <a:bodyPr lIns="68580" tIns="34290" rIns="68580" bIns="3429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07492">
              <a:spcAft>
                <a:spcPts val="450"/>
              </a:spcAft>
            </a:pPr>
            <a:r>
              <a:rPr lang="en-GB" sz="1300" b="1" noProof="0" dirty="0">
                <a:latin typeface="Century Gothic"/>
                <a:cs typeface="Aharoni"/>
              </a:rPr>
              <a:t>Agile Manifesto (2001)</a:t>
            </a:r>
          </a:p>
        </p:txBody>
      </p:sp>
      <p:sp>
        <p:nvSpPr>
          <p:cNvPr id="7" name="TextBox 6">
            <a:extLst>
              <a:ext uri="{FF2B5EF4-FFF2-40B4-BE49-F238E27FC236}">
                <a16:creationId xmlns:a16="http://schemas.microsoft.com/office/drawing/2014/main" id="{272B60E0-3CBE-BE90-69AD-216CD2F49F2C}"/>
              </a:ext>
            </a:extLst>
          </p:cNvPr>
          <p:cNvSpPr txBox="1"/>
          <p:nvPr/>
        </p:nvSpPr>
        <p:spPr>
          <a:xfrm>
            <a:off x="3909901" y="707737"/>
            <a:ext cx="3654688" cy="274210"/>
          </a:xfrm>
          <a:prstGeom prst="rect">
            <a:avLst/>
          </a:prstGeom>
          <a:noFill/>
        </p:spPr>
        <p:txBody>
          <a:bodyPr wrap="square" lIns="68580" tIns="34290" rIns="68580" bIns="3429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07492">
              <a:spcAft>
                <a:spcPts val="450"/>
              </a:spcAft>
            </a:pPr>
            <a:r>
              <a:rPr lang="en-GB" sz="1313" b="1" kern="1200" noProof="0" dirty="0">
                <a:solidFill>
                  <a:srgbClr val="252526"/>
                </a:solidFill>
                <a:latin typeface="Century Gothic"/>
                <a:ea typeface="+mj-ea"/>
                <a:cs typeface="Aharoni"/>
              </a:rPr>
              <a:t>How can AI increase agility?</a:t>
            </a:r>
            <a:endParaRPr lang="en-GB" sz="1800" b="1" noProof="0" dirty="0">
              <a:solidFill>
                <a:srgbClr val="252526"/>
              </a:solidFill>
              <a:latin typeface="Century Gothic"/>
              <a:ea typeface="+mj-ea"/>
              <a:cs typeface="Aharoni"/>
            </a:endParaRPr>
          </a:p>
        </p:txBody>
      </p:sp>
      <p:sp>
        <p:nvSpPr>
          <p:cNvPr id="10" name="TextBox 9">
            <a:extLst>
              <a:ext uri="{FF2B5EF4-FFF2-40B4-BE49-F238E27FC236}">
                <a16:creationId xmlns:a16="http://schemas.microsoft.com/office/drawing/2014/main" id="{854F4966-D26F-E034-5549-4599F2E3E132}"/>
              </a:ext>
            </a:extLst>
          </p:cNvPr>
          <p:cNvSpPr txBox="1"/>
          <p:nvPr/>
        </p:nvSpPr>
        <p:spPr>
          <a:xfrm>
            <a:off x="3949053" y="1082427"/>
            <a:ext cx="3615786" cy="3079626"/>
          </a:xfrm>
          <a:prstGeom prst="rect">
            <a:avLst/>
          </a:prstGeom>
          <a:noFill/>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58115" indent="-158115" defTabSz="507492">
              <a:lnSpc>
                <a:spcPct val="150000"/>
              </a:lnSpc>
              <a:spcAft>
                <a:spcPts val="450"/>
              </a:spcAft>
              <a:buFont typeface="Wingdings" panose="020B0604020202020204" pitchFamily="34" charset="0"/>
              <a:buChar char="q"/>
            </a:pPr>
            <a:r>
              <a:rPr lang="en-GB" sz="900" b="1" kern="1200" noProof="0" dirty="0">
                <a:latin typeface="Century Gothic"/>
                <a:ea typeface="+mn-ea"/>
                <a:cs typeface="+mn-cs"/>
              </a:rPr>
              <a:t>Elevate developer expertise and human collaboration:</a:t>
            </a:r>
            <a:r>
              <a:rPr lang="en-GB" sz="900" kern="1200" noProof="0" dirty="0">
                <a:latin typeface="Century Gothic"/>
                <a:ea typeface="+mn-ea"/>
                <a:cs typeface="+mn-cs"/>
              </a:rPr>
              <a:t> time saved by AI automating aspects of software development should be reinvested in the uniquely human endeavour of questioning if we are building the right things, the right way (e.g. richer requirements, more customer validation</a:t>
            </a:r>
            <a:r>
              <a:rPr lang="en-GB" sz="900" dirty="0">
                <a:latin typeface="Century Gothic"/>
              </a:rPr>
              <a:t>, question quality of generated content)</a:t>
            </a:r>
            <a:endParaRPr lang="en-US">
              <a:ea typeface="+mn-ea"/>
              <a:cs typeface="+mn-cs"/>
            </a:endParaRPr>
          </a:p>
          <a:p>
            <a:pPr marL="158115" indent="-158115" defTabSz="507492">
              <a:lnSpc>
                <a:spcPct val="150000"/>
              </a:lnSpc>
              <a:spcAft>
                <a:spcPts val="450"/>
              </a:spcAft>
              <a:buFont typeface="Wingdings" panose="020B0604020202020204" pitchFamily="34" charset="0"/>
              <a:buChar char="q"/>
            </a:pPr>
            <a:r>
              <a:rPr lang="en-GB" sz="900" b="1" noProof="0" dirty="0">
                <a:latin typeface="Century Gothic"/>
              </a:rPr>
              <a:t>Reduce the severity of trade-offs that cause wider friction:</a:t>
            </a:r>
            <a:r>
              <a:rPr lang="en-GB" sz="900" noProof="0" dirty="0">
                <a:latin typeface="Century Gothic"/>
              </a:rPr>
              <a:t> software teams remanufacture information about their work fo</a:t>
            </a:r>
            <a:r>
              <a:rPr lang="en-GB" sz="900" dirty="0">
                <a:latin typeface="Century Gothic"/>
              </a:rPr>
              <a:t>r multiple audiences</a:t>
            </a:r>
            <a:r>
              <a:rPr lang="en-GB" sz="900" noProof="0" dirty="0">
                <a:latin typeface="Century Gothic"/>
              </a:rPr>
              <a:t>, a task wher</a:t>
            </a:r>
            <a:r>
              <a:rPr lang="en-GB" sz="900" dirty="0">
                <a:latin typeface="Century Gothic"/>
              </a:rPr>
              <a:t>e </a:t>
            </a:r>
            <a:r>
              <a:rPr lang="en-GB" sz="900" noProof="0" dirty="0">
                <a:latin typeface="Century Gothic"/>
              </a:rPr>
              <a:t>LLMs excel (e.g. documentation updates; spotting flaws in future plans)</a:t>
            </a:r>
            <a:endParaRPr lang="en-GB"/>
          </a:p>
          <a:p>
            <a:pPr marL="158115" indent="-158115" defTabSz="507492">
              <a:lnSpc>
                <a:spcPct val="150000"/>
              </a:lnSpc>
              <a:spcAft>
                <a:spcPts val="450"/>
              </a:spcAft>
              <a:buFont typeface="Wingdings" panose="020B0604020202020204" pitchFamily="34" charset="0"/>
              <a:buChar char="q"/>
            </a:pPr>
            <a:r>
              <a:rPr lang="en-GB" sz="900" b="1" noProof="0" dirty="0">
                <a:latin typeface="Century Gothic"/>
              </a:rPr>
              <a:t>Prioritize quality as a foundational element from the outset:</a:t>
            </a:r>
            <a:r>
              <a:rPr lang="en-GB" sz="900" noProof="0" dirty="0">
                <a:latin typeface="Century Gothic"/>
              </a:rPr>
              <a:t> AI lowers th</a:t>
            </a:r>
            <a:r>
              <a:rPr lang="en-GB" sz="900" dirty="0">
                <a:latin typeface="Century Gothic"/>
              </a:rPr>
              <a:t>e cost of better testing, allowing quality to be part of the earliest decisions in development (e.g. auto-updates of automated testing scripts, AI for IAC)</a:t>
            </a:r>
            <a:endParaRPr lang="en-GB" sz="900" noProof="0" dirty="0">
              <a:latin typeface="Century Gothic"/>
            </a:endParaRPr>
          </a:p>
        </p:txBody>
      </p:sp>
    </p:spTree>
    <p:extLst>
      <p:ext uri="{BB962C8B-B14F-4D97-AF65-F5344CB8AC3E}">
        <p14:creationId xmlns:p14="http://schemas.microsoft.com/office/powerpoint/2010/main" val="336932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55">
          <a:extLst>
            <a:ext uri="{FF2B5EF4-FFF2-40B4-BE49-F238E27FC236}">
              <a16:creationId xmlns:a16="http://schemas.microsoft.com/office/drawing/2014/main" id="{1F44E576-70EE-A7C7-9BB2-C66580411555}"/>
            </a:ext>
          </a:extLst>
        </p:cNvPr>
        <p:cNvGrpSpPr/>
        <p:nvPr/>
      </p:nvGrpSpPr>
      <p:grpSpPr>
        <a:xfrm>
          <a:off x="0" y="0"/>
          <a:ext cx="0" cy="0"/>
          <a:chOff x="0" y="0"/>
          <a:chExt cx="0" cy="0"/>
        </a:xfrm>
      </p:grpSpPr>
      <p:grpSp>
        <p:nvGrpSpPr>
          <p:cNvPr id="2758" name="Google Shape;2758;p50">
            <a:extLst>
              <a:ext uri="{FF2B5EF4-FFF2-40B4-BE49-F238E27FC236}">
                <a16:creationId xmlns:a16="http://schemas.microsoft.com/office/drawing/2014/main" id="{B66153FF-1DEE-8C03-0195-2684229B1362}"/>
              </a:ext>
            </a:extLst>
          </p:cNvPr>
          <p:cNvGrpSpPr/>
          <p:nvPr/>
        </p:nvGrpSpPr>
        <p:grpSpPr>
          <a:xfrm>
            <a:off x="8280450" y="1473987"/>
            <a:ext cx="406500" cy="322800"/>
            <a:chOff x="8280450" y="1473987"/>
            <a:chExt cx="406500" cy="322800"/>
          </a:xfrm>
        </p:grpSpPr>
        <p:sp>
          <p:nvSpPr>
            <p:cNvPr id="2759" name="Google Shape;2759;p50">
              <a:hlinkClick r:id="" action="ppaction://noaction"/>
              <a:extLst>
                <a:ext uri="{FF2B5EF4-FFF2-40B4-BE49-F238E27FC236}">
                  <a16:creationId xmlns:a16="http://schemas.microsoft.com/office/drawing/2014/main" id="{76AA0C3E-A0E1-BE70-D983-5BA41A0880D4}"/>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50">
              <a:hlinkClick r:id="" action="ppaction://noaction"/>
              <a:extLst>
                <a:ext uri="{FF2B5EF4-FFF2-40B4-BE49-F238E27FC236}">
                  <a16:creationId xmlns:a16="http://schemas.microsoft.com/office/drawing/2014/main" id="{CDB4847D-A53E-1502-3539-A25057F7426C}"/>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50">
              <a:hlinkClick r:id="" action="ppaction://noaction"/>
              <a:extLst>
                <a:ext uri="{FF2B5EF4-FFF2-40B4-BE49-F238E27FC236}">
                  <a16:creationId xmlns:a16="http://schemas.microsoft.com/office/drawing/2014/main" id="{EC7628E6-A91C-8BB7-5CD5-C801E54DBEC4}"/>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50">
              <a:hlinkClick r:id="" action="ppaction://noaction"/>
              <a:extLst>
                <a:ext uri="{FF2B5EF4-FFF2-40B4-BE49-F238E27FC236}">
                  <a16:creationId xmlns:a16="http://schemas.microsoft.com/office/drawing/2014/main" id="{B4E95FE9-1425-9923-8184-24A0577B2125}"/>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3" name="Google Shape;2763;p50">
            <a:extLst>
              <a:ext uri="{FF2B5EF4-FFF2-40B4-BE49-F238E27FC236}">
                <a16:creationId xmlns:a16="http://schemas.microsoft.com/office/drawing/2014/main" id="{616D9598-E10C-D481-AE98-1A7761A2C877}"/>
              </a:ext>
            </a:extLst>
          </p:cNvPr>
          <p:cNvGrpSpPr/>
          <p:nvPr/>
        </p:nvGrpSpPr>
        <p:grpSpPr>
          <a:xfrm>
            <a:off x="8280450" y="3346713"/>
            <a:ext cx="406500" cy="322800"/>
            <a:chOff x="8280450" y="1473987"/>
            <a:chExt cx="406500" cy="322800"/>
          </a:xfrm>
        </p:grpSpPr>
        <p:sp>
          <p:nvSpPr>
            <p:cNvPr id="2764" name="Google Shape;2764;p50">
              <a:hlinkClick r:id="" action="ppaction://noaction"/>
              <a:extLst>
                <a:ext uri="{FF2B5EF4-FFF2-40B4-BE49-F238E27FC236}">
                  <a16:creationId xmlns:a16="http://schemas.microsoft.com/office/drawing/2014/main" id="{83841F16-B6A1-830C-3086-0E94C1EC2143}"/>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50">
              <a:hlinkClick r:id="" action="ppaction://noaction"/>
              <a:extLst>
                <a:ext uri="{FF2B5EF4-FFF2-40B4-BE49-F238E27FC236}">
                  <a16:creationId xmlns:a16="http://schemas.microsoft.com/office/drawing/2014/main" id="{92C25F49-79D8-A9E9-692E-4FADF7C98773}"/>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50">
              <a:hlinkClick r:id="" action="ppaction://noaction"/>
              <a:extLst>
                <a:ext uri="{FF2B5EF4-FFF2-40B4-BE49-F238E27FC236}">
                  <a16:creationId xmlns:a16="http://schemas.microsoft.com/office/drawing/2014/main" id="{48295F1D-5106-7C25-95C7-C02F0CF77562}"/>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50">
              <a:hlinkClick r:id="" action="ppaction://noaction"/>
              <a:extLst>
                <a:ext uri="{FF2B5EF4-FFF2-40B4-BE49-F238E27FC236}">
                  <a16:creationId xmlns:a16="http://schemas.microsoft.com/office/drawing/2014/main" id="{774EB70B-5099-F1CF-AF46-4B1670CD70C1}"/>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8" name="Google Shape;2768;p50">
            <a:extLst>
              <a:ext uri="{FF2B5EF4-FFF2-40B4-BE49-F238E27FC236}">
                <a16:creationId xmlns:a16="http://schemas.microsoft.com/office/drawing/2014/main" id="{5257B217-AAA9-B010-5F65-F6DB54ECF040}"/>
              </a:ext>
            </a:extLst>
          </p:cNvPr>
          <p:cNvGrpSpPr/>
          <p:nvPr/>
        </p:nvGrpSpPr>
        <p:grpSpPr>
          <a:xfrm>
            <a:off x="8065601" y="2153651"/>
            <a:ext cx="836197" cy="836197"/>
            <a:chOff x="8065601" y="2153651"/>
            <a:chExt cx="836197" cy="836197"/>
          </a:xfrm>
        </p:grpSpPr>
        <p:grpSp>
          <p:nvGrpSpPr>
            <p:cNvPr id="2769" name="Google Shape;2769;p50">
              <a:extLst>
                <a:ext uri="{FF2B5EF4-FFF2-40B4-BE49-F238E27FC236}">
                  <a16:creationId xmlns:a16="http://schemas.microsoft.com/office/drawing/2014/main" id="{EA791231-20E7-66D8-6C03-7B7552842BDF}"/>
                </a:ext>
              </a:extLst>
            </p:cNvPr>
            <p:cNvGrpSpPr/>
            <p:nvPr/>
          </p:nvGrpSpPr>
          <p:grpSpPr>
            <a:xfrm>
              <a:off x="8065601" y="2153651"/>
              <a:ext cx="836197" cy="836197"/>
              <a:chOff x="1956755" y="2080370"/>
              <a:chExt cx="724106" cy="724106"/>
            </a:xfrm>
          </p:grpSpPr>
          <p:sp>
            <p:nvSpPr>
              <p:cNvPr id="2770" name="Google Shape;2770;p50">
                <a:extLst>
                  <a:ext uri="{FF2B5EF4-FFF2-40B4-BE49-F238E27FC236}">
                    <a16:creationId xmlns:a16="http://schemas.microsoft.com/office/drawing/2014/main" id="{49E1840C-C984-0A7B-785F-A0ED55F98961}"/>
                  </a:ext>
                </a:extLst>
              </p:cNvPr>
              <p:cNvSpPr/>
              <p:nvPr/>
            </p:nvSpPr>
            <p:spPr>
              <a:xfrm>
                <a:off x="2118414" y="2080370"/>
                <a:ext cx="400804"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50">
                <a:extLst>
                  <a:ext uri="{FF2B5EF4-FFF2-40B4-BE49-F238E27FC236}">
                    <a16:creationId xmlns:a16="http://schemas.microsoft.com/office/drawing/2014/main" id="{CBAA0923-19B2-F39B-09E8-94E5A7426C70}"/>
                  </a:ext>
                </a:extLst>
              </p:cNvPr>
              <p:cNvSpPr/>
              <p:nvPr/>
            </p:nvSpPr>
            <p:spPr>
              <a:xfrm>
                <a:off x="1956755" y="2240509"/>
                <a:ext cx="724106" cy="403829"/>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2" name="Google Shape;2772;p50">
              <a:extLst>
                <a:ext uri="{FF2B5EF4-FFF2-40B4-BE49-F238E27FC236}">
                  <a16:creationId xmlns:a16="http://schemas.microsoft.com/office/drawing/2014/main" id="{A699EF82-5544-213C-6B1F-61332BDD91C1}"/>
                </a:ext>
              </a:extLst>
            </p:cNvPr>
            <p:cNvSpPr/>
            <p:nvPr/>
          </p:nvSpPr>
          <p:spPr>
            <a:xfrm>
              <a:off x="8316010" y="2209691"/>
              <a:ext cx="335268"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50">
              <a:extLst>
                <a:ext uri="{FF2B5EF4-FFF2-40B4-BE49-F238E27FC236}">
                  <a16:creationId xmlns:a16="http://schemas.microsoft.com/office/drawing/2014/main" id="{C1BA54BC-7FC7-E237-DCF0-576967579CDD}"/>
                </a:ext>
              </a:extLst>
            </p:cNvPr>
            <p:cNvSpPr/>
            <p:nvPr/>
          </p:nvSpPr>
          <p:spPr>
            <a:xfrm>
              <a:off x="8121649" y="2404052"/>
              <a:ext cx="724106" cy="335268"/>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50">
              <a:hlinkClick r:id="" action="ppaction://hlinkshowjump?jump=nextslide"/>
              <a:extLst>
                <a:ext uri="{FF2B5EF4-FFF2-40B4-BE49-F238E27FC236}">
                  <a16:creationId xmlns:a16="http://schemas.microsoft.com/office/drawing/2014/main" id="{28730AAA-F11D-5217-A5D5-37719056371F}"/>
                </a:ext>
              </a:extLst>
            </p:cNvPr>
            <p:cNvSpPr/>
            <p:nvPr/>
          </p:nvSpPr>
          <p:spPr>
            <a:xfrm>
              <a:off x="8700842" y="2499287"/>
              <a:ext cx="91114" cy="133924"/>
            </a:xfrm>
            <a:custGeom>
              <a:avLst/>
              <a:gdLst/>
              <a:ahLst/>
              <a:cxnLst/>
              <a:rect l="l" t="t" r="r" b="b"/>
              <a:pathLst>
                <a:path w="796" h="1170" extrusionOk="0">
                  <a:moveTo>
                    <a:pt x="1" y="0"/>
                  </a:moveTo>
                  <a:lnTo>
                    <a:pt x="1" y="1169"/>
                  </a:lnTo>
                  <a:lnTo>
                    <a:pt x="796" y="5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50">
              <a:hlinkClick r:id="" action="ppaction://hlinkshowjump?jump=previousslide"/>
              <a:extLst>
                <a:ext uri="{FF2B5EF4-FFF2-40B4-BE49-F238E27FC236}">
                  <a16:creationId xmlns:a16="http://schemas.microsoft.com/office/drawing/2014/main" id="{EB673000-5F31-F6C4-2C7A-9837F1924CD7}"/>
                </a:ext>
              </a:extLst>
            </p:cNvPr>
            <p:cNvSpPr/>
            <p:nvPr/>
          </p:nvSpPr>
          <p:spPr>
            <a:xfrm>
              <a:off x="8179568" y="2499287"/>
              <a:ext cx="92488" cy="133924"/>
            </a:xfrm>
            <a:custGeom>
              <a:avLst/>
              <a:gdLst/>
              <a:ahLst/>
              <a:cxnLst/>
              <a:rect l="l" t="t" r="r" b="b"/>
              <a:pathLst>
                <a:path w="808" h="1170" extrusionOk="0">
                  <a:moveTo>
                    <a:pt x="807" y="0"/>
                  </a:moveTo>
                  <a:lnTo>
                    <a:pt x="0" y="579"/>
                  </a:lnTo>
                  <a:lnTo>
                    <a:pt x="807" y="1169"/>
                  </a:lnTo>
                  <a:lnTo>
                    <a:pt x="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50">
              <a:extLst>
                <a:ext uri="{FF2B5EF4-FFF2-40B4-BE49-F238E27FC236}">
                  <a16:creationId xmlns:a16="http://schemas.microsoft.com/office/drawing/2014/main" id="{E65A5824-E6B3-0A5C-55F5-946E6F1AAB2C}"/>
                </a:ext>
              </a:extLst>
            </p:cNvPr>
            <p:cNvSpPr/>
            <p:nvPr/>
          </p:nvSpPr>
          <p:spPr>
            <a:xfrm>
              <a:off x="8416749" y="2504724"/>
              <a:ext cx="133904" cy="133925"/>
            </a:xfrm>
            <a:custGeom>
              <a:avLst/>
              <a:gdLst/>
              <a:ahLst/>
              <a:cxnLst/>
              <a:rect l="l" t="t" r="r" b="b"/>
              <a:pathLst>
                <a:path w="1375" h="1375" extrusionOk="0">
                  <a:moveTo>
                    <a:pt x="688" y="1"/>
                  </a:moveTo>
                  <a:cubicBezTo>
                    <a:pt x="314" y="1"/>
                    <a:pt x="1" y="314"/>
                    <a:pt x="1" y="688"/>
                  </a:cubicBezTo>
                  <a:cubicBezTo>
                    <a:pt x="1" y="1073"/>
                    <a:pt x="314" y="1374"/>
                    <a:pt x="688" y="1374"/>
                  </a:cubicBezTo>
                  <a:cubicBezTo>
                    <a:pt x="1073" y="1374"/>
                    <a:pt x="1374" y="1073"/>
                    <a:pt x="1374" y="688"/>
                  </a:cubicBezTo>
                  <a:cubicBezTo>
                    <a:pt x="1374" y="314"/>
                    <a:pt x="1073"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7" name="Google Shape;2777;p50">
              <a:extLst>
                <a:ext uri="{FF2B5EF4-FFF2-40B4-BE49-F238E27FC236}">
                  <a16:creationId xmlns:a16="http://schemas.microsoft.com/office/drawing/2014/main" id="{752797BD-ECCB-E960-FD35-1BBB528D2DB6}"/>
                </a:ext>
              </a:extLst>
            </p:cNvPr>
            <p:cNvGrpSpPr/>
            <p:nvPr/>
          </p:nvGrpSpPr>
          <p:grpSpPr>
            <a:xfrm>
              <a:off x="8411245" y="2263375"/>
              <a:ext cx="133810" cy="611129"/>
              <a:chOff x="2246360" y="2134049"/>
              <a:chExt cx="133810" cy="611129"/>
            </a:xfrm>
          </p:grpSpPr>
          <p:sp>
            <p:nvSpPr>
              <p:cNvPr id="2778" name="Google Shape;2778;p50">
                <a:extLst>
                  <a:ext uri="{FF2B5EF4-FFF2-40B4-BE49-F238E27FC236}">
                    <a16:creationId xmlns:a16="http://schemas.microsoft.com/office/drawing/2014/main" id="{B7938918-2140-C191-62DB-419EF031A476}"/>
                  </a:ext>
                </a:extLst>
              </p:cNvPr>
              <p:cNvSpPr/>
              <p:nvPr/>
            </p:nvSpPr>
            <p:spPr>
              <a:xfrm>
                <a:off x="2246360" y="2134049"/>
                <a:ext cx="133810" cy="91229"/>
              </a:xfrm>
              <a:custGeom>
                <a:avLst/>
                <a:gdLst/>
                <a:ahLst/>
                <a:cxnLst/>
                <a:rect l="l" t="t" r="r" b="b"/>
                <a:pathLst>
                  <a:path w="1169" h="797" extrusionOk="0">
                    <a:moveTo>
                      <a:pt x="579" y="1"/>
                    </a:moveTo>
                    <a:lnTo>
                      <a:pt x="0" y="796"/>
                    </a:lnTo>
                    <a:lnTo>
                      <a:pt x="1169" y="796"/>
                    </a:lnTo>
                    <a:lnTo>
                      <a:pt x="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50">
                <a:extLst>
                  <a:ext uri="{FF2B5EF4-FFF2-40B4-BE49-F238E27FC236}">
                    <a16:creationId xmlns:a16="http://schemas.microsoft.com/office/drawing/2014/main" id="{8518148E-123D-7A0B-37E7-1C0B72233279}"/>
                  </a:ext>
                </a:extLst>
              </p:cNvPr>
              <p:cNvSpPr/>
              <p:nvPr/>
            </p:nvSpPr>
            <p:spPr>
              <a:xfrm>
                <a:off x="2246360" y="2654063"/>
                <a:ext cx="133810" cy="91114"/>
              </a:xfrm>
              <a:custGeom>
                <a:avLst/>
                <a:gdLst/>
                <a:ahLst/>
                <a:cxnLst/>
                <a:rect l="l" t="t" r="r" b="b"/>
                <a:pathLst>
                  <a:path w="1169" h="796" extrusionOk="0">
                    <a:moveTo>
                      <a:pt x="0" y="0"/>
                    </a:moveTo>
                    <a:lnTo>
                      <a:pt x="579" y="796"/>
                    </a:lnTo>
                    <a:lnTo>
                      <a:pt x="1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aphicFrame>
        <p:nvGraphicFramePr>
          <p:cNvPr id="6" name="Table 5">
            <a:extLst>
              <a:ext uri="{FF2B5EF4-FFF2-40B4-BE49-F238E27FC236}">
                <a16:creationId xmlns:a16="http://schemas.microsoft.com/office/drawing/2014/main" id="{99D2950E-8C3C-075F-2FA4-D72CEB71E1E7}"/>
              </a:ext>
            </a:extLst>
          </p:cNvPr>
          <p:cNvGraphicFramePr>
            <a:graphicFrameLocks noGrp="1"/>
          </p:cNvGraphicFramePr>
          <p:nvPr>
            <p:extLst>
              <p:ext uri="{D42A27DB-BD31-4B8C-83A1-F6EECF244321}">
                <p14:modId xmlns:p14="http://schemas.microsoft.com/office/powerpoint/2010/main" val="735429911"/>
              </p:ext>
            </p:extLst>
          </p:nvPr>
        </p:nvGraphicFramePr>
        <p:xfrm>
          <a:off x="586887" y="673715"/>
          <a:ext cx="6819900" cy="3728720"/>
        </p:xfrm>
        <a:graphic>
          <a:graphicData uri="http://schemas.openxmlformats.org/drawingml/2006/table">
            <a:tbl>
              <a:tblPr bandRow="1">
                <a:tableStyleId>{79901E0A-5F19-4153-A1A3-E14FCF93BEE0}</a:tableStyleId>
              </a:tblPr>
              <a:tblGrid>
                <a:gridCol w="1704975">
                  <a:extLst>
                    <a:ext uri="{9D8B030D-6E8A-4147-A177-3AD203B41FA5}">
                      <a16:colId xmlns:a16="http://schemas.microsoft.com/office/drawing/2014/main" val="18012937"/>
                    </a:ext>
                  </a:extLst>
                </a:gridCol>
                <a:gridCol w="1704975">
                  <a:extLst>
                    <a:ext uri="{9D8B030D-6E8A-4147-A177-3AD203B41FA5}">
                      <a16:colId xmlns:a16="http://schemas.microsoft.com/office/drawing/2014/main" val="2675751160"/>
                    </a:ext>
                  </a:extLst>
                </a:gridCol>
                <a:gridCol w="1704975">
                  <a:extLst>
                    <a:ext uri="{9D8B030D-6E8A-4147-A177-3AD203B41FA5}">
                      <a16:colId xmlns:a16="http://schemas.microsoft.com/office/drawing/2014/main" val="3106867836"/>
                    </a:ext>
                  </a:extLst>
                </a:gridCol>
                <a:gridCol w="1704975">
                  <a:extLst>
                    <a:ext uri="{9D8B030D-6E8A-4147-A177-3AD203B41FA5}">
                      <a16:colId xmlns:a16="http://schemas.microsoft.com/office/drawing/2014/main" val="2672804245"/>
                    </a:ext>
                  </a:extLst>
                </a:gridCol>
              </a:tblGrid>
              <a:tr h="762000">
                <a:tc>
                  <a:txBody>
                    <a:bodyPr/>
                    <a:lstStyle/>
                    <a:p>
                      <a:pPr fontAlgn="base">
                        <a:lnSpc>
                          <a:spcPts val="2175"/>
                        </a:lnSpc>
                        <a:buNone/>
                      </a:pPr>
                      <a:r>
                        <a:rPr lang="en-US" sz="1800" b="1" dirty="0">
                          <a:solidFill>
                            <a:srgbClr val="FFFFFF"/>
                          </a:solidFill>
                          <a:effectLst/>
                          <a:latin typeface="Calibri"/>
                        </a:rPr>
                        <a:t>Stages</a:t>
                      </a:r>
                      <a:endParaRPr lang="en-US" b="1" dirty="0">
                        <a:solidFill>
                          <a:srgbClr val="FFFFFF"/>
                        </a:solidFill>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30242" cap="flat" cmpd="sng" algn="ctr">
                      <a:solidFill>
                        <a:srgbClr val="FFFFFF"/>
                      </a:solidFill>
                      <a:prstDash val="solid"/>
                      <a:round/>
                      <a:headEnd type="none" w="med" len="med"/>
                      <a:tailEnd type="none" w="med" len="med"/>
                    </a:lnB>
                    <a:solidFill>
                      <a:srgbClr val="5B9BD5"/>
                    </a:solidFill>
                  </a:tcPr>
                </a:tc>
                <a:tc>
                  <a:txBody>
                    <a:bodyPr/>
                    <a:lstStyle/>
                    <a:p>
                      <a:pPr fontAlgn="base">
                        <a:lnSpc>
                          <a:spcPts val="2175"/>
                        </a:lnSpc>
                        <a:buNone/>
                      </a:pPr>
                      <a:r>
                        <a:rPr lang="en-US" sz="1400" b="1">
                          <a:solidFill>
                            <a:srgbClr val="FFFFFF"/>
                          </a:solidFill>
                          <a:effectLst/>
                          <a:latin typeface="Calibri"/>
                        </a:rPr>
                        <a:t>Traditional </a:t>
                      </a:r>
                      <a:br>
                        <a:rPr lang="en-US" sz="1400" b="1" dirty="0">
                          <a:solidFill>
                            <a:srgbClr val="FFFFFF"/>
                          </a:solidFill>
                          <a:effectLst/>
                          <a:latin typeface="Calibri"/>
                        </a:rPr>
                      </a:br>
                      <a:r>
                        <a:rPr lang="en-US" sz="1400" b="1">
                          <a:solidFill>
                            <a:srgbClr val="FFFFFF"/>
                          </a:solidFill>
                          <a:effectLst/>
                          <a:latin typeface="Calibri"/>
                        </a:rPr>
                        <a:t>Development Team</a:t>
                      </a:r>
                      <a:r>
                        <a:rPr lang="en-US" sz="1800" b="1" dirty="0">
                          <a:solidFill>
                            <a:srgbClr val="FFFFFF"/>
                          </a:solidFill>
                          <a:effectLst/>
                          <a:latin typeface="Calibri"/>
                        </a:rPr>
                        <a:t> (In hours)</a:t>
                      </a:r>
                      <a:endParaRPr lang="en-US" b="1" dirty="0">
                        <a:solidFill>
                          <a:srgbClr val="FFFFFF"/>
                        </a:solidFill>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30242" cap="flat" cmpd="sng" algn="ctr">
                      <a:solidFill>
                        <a:srgbClr val="FFFFFF"/>
                      </a:solidFill>
                      <a:prstDash val="solid"/>
                      <a:round/>
                      <a:headEnd type="none" w="med" len="med"/>
                      <a:tailEnd type="none" w="med" len="med"/>
                    </a:lnB>
                    <a:solidFill>
                      <a:srgbClr val="5B9BD5"/>
                    </a:solidFill>
                  </a:tcPr>
                </a:tc>
                <a:tc>
                  <a:txBody>
                    <a:bodyPr/>
                    <a:lstStyle/>
                    <a:p>
                      <a:pPr fontAlgn="base">
                        <a:lnSpc>
                          <a:spcPts val="2175"/>
                        </a:lnSpc>
                        <a:buNone/>
                      </a:pPr>
                      <a:r>
                        <a:rPr lang="en-US" sz="1400" b="1">
                          <a:solidFill>
                            <a:srgbClr val="FFFFFF"/>
                          </a:solidFill>
                          <a:effectLst/>
                          <a:latin typeface="Calibri"/>
                        </a:rPr>
                        <a:t>High </a:t>
                      </a:r>
                      <a:br>
                        <a:rPr lang="en-US" sz="1400" b="1" dirty="0">
                          <a:solidFill>
                            <a:srgbClr val="FFFFFF"/>
                          </a:solidFill>
                          <a:effectLst/>
                          <a:latin typeface="Calibri"/>
                        </a:rPr>
                      </a:br>
                      <a:r>
                        <a:rPr lang="en-US" sz="1400" b="1">
                          <a:solidFill>
                            <a:srgbClr val="FFFFFF"/>
                          </a:solidFill>
                          <a:effectLst/>
                          <a:latin typeface="Calibri"/>
                        </a:rPr>
                        <a:t>Performance Team</a:t>
                      </a:r>
                      <a:r>
                        <a:rPr lang="en-US" sz="1800" b="1" dirty="0">
                          <a:solidFill>
                            <a:srgbClr val="FFFFFF"/>
                          </a:solidFill>
                          <a:effectLst/>
                          <a:latin typeface="Calibri"/>
                        </a:rPr>
                        <a:t> (In hours)</a:t>
                      </a:r>
                      <a:endParaRPr lang="en-US" b="1" dirty="0">
                        <a:solidFill>
                          <a:srgbClr val="FFFFFF"/>
                        </a:solidFill>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30242" cap="flat" cmpd="sng" algn="ctr">
                      <a:solidFill>
                        <a:srgbClr val="FFFFFF"/>
                      </a:solidFill>
                      <a:prstDash val="solid"/>
                      <a:round/>
                      <a:headEnd type="none" w="med" len="med"/>
                      <a:tailEnd type="none" w="med" len="med"/>
                    </a:lnB>
                    <a:solidFill>
                      <a:srgbClr val="5B9BD5"/>
                    </a:solidFill>
                  </a:tcPr>
                </a:tc>
                <a:tc>
                  <a:txBody>
                    <a:bodyPr/>
                    <a:lstStyle/>
                    <a:p>
                      <a:pPr fontAlgn="base">
                        <a:lnSpc>
                          <a:spcPts val="2175"/>
                        </a:lnSpc>
                        <a:buNone/>
                      </a:pPr>
                      <a:r>
                        <a:rPr lang="en-US" sz="1600" b="1" dirty="0">
                          <a:solidFill>
                            <a:srgbClr val="FFFFFF"/>
                          </a:solidFill>
                          <a:effectLst/>
                          <a:latin typeface="Calibri"/>
                        </a:rPr>
                        <a:t>AI Powered high </a:t>
                      </a:r>
                      <a:r>
                        <a:rPr lang="en-US" sz="1600" b="1">
                          <a:solidFill>
                            <a:srgbClr val="FFFFFF"/>
                          </a:solidFill>
                          <a:effectLst/>
                          <a:latin typeface="Calibri"/>
                        </a:rPr>
                        <a:t>perf team</a:t>
                      </a:r>
                      <a:r>
                        <a:rPr lang="en-US" sz="1800" b="1">
                          <a:solidFill>
                            <a:srgbClr val="FFFFFF"/>
                          </a:solidFill>
                          <a:effectLst/>
                          <a:latin typeface="Calibri"/>
                        </a:rPr>
                        <a:t> </a:t>
                      </a:r>
                      <a:br>
                        <a:rPr lang="en-US" sz="1800" b="1" dirty="0">
                          <a:solidFill>
                            <a:srgbClr val="FFFFFF"/>
                          </a:solidFill>
                          <a:effectLst/>
                          <a:latin typeface="Calibri"/>
                        </a:rPr>
                      </a:br>
                      <a:r>
                        <a:rPr lang="en-US" sz="1800" b="1">
                          <a:solidFill>
                            <a:srgbClr val="FFFFFF"/>
                          </a:solidFill>
                          <a:effectLst/>
                          <a:latin typeface="Calibri"/>
                        </a:rPr>
                        <a:t>(In </a:t>
                      </a:r>
                      <a:r>
                        <a:rPr lang="en-US" sz="1800" b="1" dirty="0">
                          <a:solidFill>
                            <a:srgbClr val="FFFFFF"/>
                          </a:solidFill>
                          <a:effectLst/>
                          <a:latin typeface="Calibri"/>
                        </a:rPr>
                        <a:t>hours)</a:t>
                      </a:r>
                      <a:endParaRPr lang="en-US" b="1" dirty="0">
                        <a:solidFill>
                          <a:srgbClr val="FFFFFF"/>
                        </a:solidFill>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30242"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079442869"/>
                  </a:ext>
                </a:extLst>
              </a:tr>
              <a:tr h="304800">
                <a:tc>
                  <a:txBody>
                    <a:bodyPr/>
                    <a:lstStyle/>
                    <a:p>
                      <a:pPr fontAlgn="base">
                        <a:lnSpc>
                          <a:spcPts val="2175"/>
                        </a:lnSpc>
                        <a:buNone/>
                      </a:pPr>
                      <a:r>
                        <a:rPr lang="en-US" sz="1800" dirty="0">
                          <a:effectLst/>
                          <a:latin typeface="Calibri"/>
                        </a:rPr>
                        <a:t>PO, Wireframe</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30242"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D2DEEF"/>
                    </a:solidFill>
                  </a:tcPr>
                </a:tc>
                <a:tc>
                  <a:txBody>
                    <a:bodyPr/>
                    <a:lstStyle/>
                    <a:p>
                      <a:pPr fontAlgn="base">
                        <a:lnSpc>
                          <a:spcPts val="2175"/>
                        </a:lnSpc>
                        <a:buNone/>
                      </a:pPr>
                      <a:r>
                        <a:rPr lang="en-US" sz="1800" dirty="0">
                          <a:effectLst/>
                          <a:latin typeface="Calibri"/>
                        </a:rPr>
                        <a:t>8</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30242"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D2DEEF"/>
                    </a:solidFill>
                  </a:tcPr>
                </a:tc>
                <a:tc>
                  <a:txBody>
                    <a:bodyPr/>
                    <a:lstStyle/>
                    <a:p>
                      <a:pPr fontAlgn="base">
                        <a:lnSpc>
                          <a:spcPts val="2175"/>
                        </a:lnSpc>
                        <a:buNone/>
                      </a:pPr>
                      <a:r>
                        <a:rPr lang="en-US" sz="1800" dirty="0">
                          <a:effectLst/>
                          <a:latin typeface="Calibri"/>
                        </a:rPr>
                        <a:t>4</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30242"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D2DEEF"/>
                    </a:solidFill>
                  </a:tcPr>
                </a:tc>
                <a:tc>
                  <a:txBody>
                    <a:bodyPr/>
                    <a:lstStyle/>
                    <a:p>
                      <a:pPr fontAlgn="base">
                        <a:lnSpc>
                          <a:spcPts val="2175"/>
                        </a:lnSpc>
                        <a:buNone/>
                      </a:pPr>
                      <a:r>
                        <a:rPr lang="en-US" sz="1800" dirty="0">
                          <a:effectLst/>
                          <a:latin typeface="Calibri"/>
                        </a:rPr>
                        <a:t>1.5</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30242"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3536986326"/>
                  </a:ext>
                </a:extLst>
              </a:tr>
              <a:tr h="304800">
                <a:tc>
                  <a:txBody>
                    <a:bodyPr/>
                    <a:lstStyle/>
                    <a:p>
                      <a:pPr fontAlgn="base">
                        <a:lnSpc>
                          <a:spcPts val="2175"/>
                        </a:lnSpc>
                        <a:buNone/>
                      </a:pPr>
                      <a:r>
                        <a:rPr lang="en-US" sz="1800" dirty="0">
                          <a:effectLst/>
                          <a:latin typeface="Calibri"/>
                        </a:rPr>
                        <a:t>Development</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EAEFF7"/>
                    </a:solidFill>
                  </a:tcPr>
                </a:tc>
                <a:tc>
                  <a:txBody>
                    <a:bodyPr/>
                    <a:lstStyle/>
                    <a:p>
                      <a:pPr fontAlgn="base">
                        <a:lnSpc>
                          <a:spcPts val="2175"/>
                        </a:lnSpc>
                        <a:buNone/>
                      </a:pPr>
                      <a:r>
                        <a:rPr lang="en-US" sz="1800" dirty="0">
                          <a:effectLst/>
                          <a:latin typeface="Calibri"/>
                        </a:rPr>
                        <a:t>56</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EAEFF7"/>
                    </a:solidFill>
                  </a:tcPr>
                </a:tc>
                <a:tc>
                  <a:txBody>
                    <a:bodyPr/>
                    <a:lstStyle/>
                    <a:p>
                      <a:pPr fontAlgn="base">
                        <a:lnSpc>
                          <a:spcPts val="2175"/>
                        </a:lnSpc>
                        <a:buNone/>
                      </a:pPr>
                      <a:r>
                        <a:rPr lang="en-US" sz="1800" dirty="0">
                          <a:effectLst/>
                          <a:latin typeface="Calibri"/>
                        </a:rPr>
                        <a:t>20</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EAEFF7"/>
                    </a:solidFill>
                  </a:tcPr>
                </a:tc>
                <a:tc>
                  <a:txBody>
                    <a:bodyPr/>
                    <a:lstStyle/>
                    <a:p>
                      <a:pPr fontAlgn="base">
                        <a:lnSpc>
                          <a:spcPts val="2175"/>
                        </a:lnSpc>
                        <a:buNone/>
                      </a:pPr>
                      <a:r>
                        <a:rPr lang="en-US" sz="1800" dirty="0">
                          <a:effectLst/>
                          <a:latin typeface="Calibri"/>
                        </a:rPr>
                        <a:t>14</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246779253"/>
                  </a:ext>
                </a:extLst>
              </a:tr>
              <a:tr h="304800">
                <a:tc>
                  <a:txBody>
                    <a:bodyPr/>
                    <a:lstStyle/>
                    <a:p>
                      <a:pPr fontAlgn="base">
                        <a:lnSpc>
                          <a:spcPts val="2175"/>
                        </a:lnSpc>
                        <a:buNone/>
                      </a:pPr>
                      <a:r>
                        <a:rPr lang="en-US" sz="1800" dirty="0">
                          <a:effectLst/>
                          <a:latin typeface="Calibri"/>
                        </a:rPr>
                        <a:t>QA</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D2DEEF"/>
                    </a:solidFill>
                  </a:tcPr>
                </a:tc>
                <a:tc>
                  <a:txBody>
                    <a:bodyPr/>
                    <a:lstStyle/>
                    <a:p>
                      <a:pPr fontAlgn="base">
                        <a:lnSpc>
                          <a:spcPts val="2175"/>
                        </a:lnSpc>
                        <a:buNone/>
                      </a:pPr>
                      <a:r>
                        <a:rPr lang="en-US" sz="1800" dirty="0">
                          <a:effectLst/>
                          <a:latin typeface="Calibri"/>
                        </a:rPr>
                        <a:t>16</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D2DEEF"/>
                    </a:solidFill>
                  </a:tcPr>
                </a:tc>
                <a:tc>
                  <a:txBody>
                    <a:bodyPr/>
                    <a:lstStyle/>
                    <a:p>
                      <a:pPr fontAlgn="base">
                        <a:lnSpc>
                          <a:spcPts val="2175"/>
                        </a:lnSpc>
                        <a:buNone/>
                      </a:pPr>
                      <a:r>
                        <a:rPr lang="en-US" sz="1800" dirty="0">
                          <a:effectLst/>
                          <a:latin typeface="Calibri"/>
                        </a:rPr>
                        <a:t>8</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D2DEEF"/>
                    </a:solidFill>
                  </a:tcPr>
                </a:tc>
                <a:tc>
                  <a:txBody>
                    <a:bodyPr/>
                    <a:lstStyle/>
                    <a:p>
                      <a:pPr fontAlgn="base">
                        <a:lnSpc>
                          <a:spcPts val="2175"/>
                        </a:lnSpc>
                        <a:buNone/>
                      </a:pPr>
                      <a:r>
                        <a:rPr lang="en-US" sz="1800" dirty="0">
                          <a:effectLst/>
                          <a:latin typeface="Calibri"/>
                        </a:rPr>
                        <a:t>3</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215579546"/>
                  </a:ext>
                </a:extLst>
              </a:tr>
              <a:tr h="304800">
                <a:tc>
                  <a:txBody>
                    <a:bodyPr/>
                    <a:lstStyle/>
                    <a:p>
                      <a:pPr fontAlgn="base">
                        <a:lnSpc>
                          <a:spcPts val="2175"/>
                        </a:lnSpc>
                        <a:buNone/>
                      </a:pPr>
                      <a:r>
                        <a:rPr lang="en-US" sz="1800" dirty="0">
                          <a:effectLst/>
                          <a:latin typeface="Calibri"/>
                        </a:rPr>
                        <a:t>Gap Analysis</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EAEFF7"/>
                    </a:solidFill>
                  </a:tcPr>
                </a:tc>
                <a:tc>
                  <a:txBody>
                    <a:bodyPr/>
                    <a:lstStyle/>
                    <a:p>
                      <a:pPr fontAlgn="base">
                        <a:lnSpc>
                          <a:spcPts val="2175"/>
                        </a:lnSpc>
                        <a:buNone/>
                      </a:pPr>
                      <a:r>
                        <a:rPr lang="en-US" sz="1800" dirty="0">
                          <a:effectLst/>
                          <a:latin typeface="Calibri"/>
                        </a:rPr>
                        <a:t>6</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EAEFF7"/>
                    </a:solidFill>
                  </a:tcPr>
                </a:tc>
                <a:tc>
                  <a:txBody>
                    <a:bodyPr/>
                    <a:lstStyle/>
                    <a:p>
                      <a:pPr fontAlgn="base">
                        <a:lnSpc>
                          <a:spcPts val="2175"/>
                        </a:lnSpc>
                        <a:buNone/>
                      </a:pPr>
                      <a:r>
                        <a:rPr lang="en-US" sz="1800" dirty="0">
                          <a:effectLst/>
                          <a:latin typeface="Calibri"/>
                        </a:rPr>
                        <a:t>1</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EAEFF7"/>
                    </a:solidFill>
                  </a:tcPr>
                </a:tc>
                <a:tc>
                  <a:txBody>
                    <a:bodyPr/>
                    <a:lstStyle/>
                    <a:p>
                      <a:pPr fontAlgn="base">
                        <a:lnSpc>
                          <a:spcPts val="2175"/>
                        </a:lnSpc>
                        <a:buNone/>
                      </a:pPr>
                      <a:r>
                        <a:rPr lang="en-US" sz="1800" dirty="0">
                          <a:effectLst/>
                          <a:latin typeface="Calibri"/>
                        </a:rPr>
                        <a:t>0.5</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411494880"/>
                  </a:ext>
                </a:extLst>
              </a:tr>
              <a:tr h="533400">
                <a:tc>
                  <a:txBody>
                    <a:bodyPr/>
                    <a:lstStyle/>
                    <a:p>
                      <a:pPr fontAlgn="base">
                        <a:lnSpc>
                          <a:spcPts val="2175"/>
                        </a:lnSpc>
                        <a:buNone/>
                      </a:pPr>
                      <a:r>
                        <a:rPr lang="en-US" sz="1800" dirty="0">
                          <a:effectLst/>
                          <a:latin typeface="Calibri"/>
                        </a:rPr>
                        <a:t>Infra + first time setup</a:t>
                      </a: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D2DEEF"/>
                    </a:solidFill>
                  </a:tcPr>
                </a:tc>
                <a:tc>
                  <a:txBody>
                    <a:bodyPr/>
                    <a:lstStyle/>
                    <a:p>
                      <a:pPr fontAlgn="base">
                        <a:lnSpc>
                          <a:spcPts val="2175"/>
                        </a:lnSpc>
                        <a:buNone/>
                      </a:pPr>
                      <a:r>
                        <a:rPr lang="en-US" sz="1800" dirty="0">
                          <a:effectLst/>
                          <a:latin typeface="Calibri"/>
                        </a:rPr>
                        <a:t>15</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D2DEEF"/>
                    </a:solidFill>
                  </a:tcPr>
                </a:tc>
                <a:tc>
                  <a:txBody>
                    <a:bodyPr/>
                    <a:lstStyle/>
                    <a:p>
                      <a:pPr fontAlgn="base">
                        <a:lnSpc>
                          <a:spcPts val="2175"/>
                        </a:lnSpc>
                        <a:buNone/>
                      </a:pPr>
                      <a:r>
                        <a:rPr lang="en-US" sz="1800" dirty="0">
                          <a:effectLst/>
                          <a:latin typeface="Calibri"/>
                        </a:rPr>
                        <a:t>6</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D2DEEF"/>
                    </a:solidFill>
                  </a:tcPr>
                </a:tc>
                <a:tc>
                  <a:txBody>
                    <a:bodyPr/>
                    <a:lstStyle/>
                    <a:p>
                      <a:pPr fontAlgn="base">
                        <a:lnSpc>
                          <a:spcPts val="2175"/>
                        </a:lnSpc>
                        <a:buNone/>
                      </a:pPr>
                      <a:r>
                        <a:rPr lang="en-US" sz="1800" dirty="0">
                          <a:effectLst/>
                          <a:latin typeface="Calibri"/>
                        </a:rPr>
                        <a:t>5</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624398371"/>
                  </a:ext>
                </a:extLst>
              </a:tr>
              <a:tr h="304800">
                <a:tc>
                  <a:txBody>
                    <a:bodyPr/>
                    <a:lstStyle/>
                    <a:p>
                      <a:pPr fontAlgn="base">
                        <a:lnSpc>
                          <a:spcPts val="2175"/>
                        </a:lnSpc>
                        <a:buNone/>
                      </a:pPr>
                      <a:r>
                        <a:rPr lang="en-US" sz="1800" dirty="0">
                          <a:effectLst/>
                          <a:latin typeface="Calibri"/>
                        </a:rPr>
                        <a:t>Front End</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EAEFF7"/>
                    </a:solidFill>
                  </a:tcPr>
                </a:tc>
                <a:tc>
                  <a:txBody>
                    <a:bodyPr/>
                    <a:lstStyle/>
                    <a:p>
                      <a:pPr fontAlgn="base">
                        <a:lnSpc>
                          <a:spcPts val="2175"/>
                        </a:lnSpc>
                        <a:buNone/>
                      </a:pPr>
                      <a:r>
                        <a:rPr lang="en-US" sz="1800" dirty="0">
                          <a:effectLst/>
                          <a:latin typeface="Calibri"/>
                        </a:rPr>
                        <a:t>20</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EAEFF7"/>
                    </a:solidFill>
                  </a:tcPr>
                </a:tc>
                <a:tc>
                  <a:txBody>
                    <a:bodyPr/>
                    <a:lstStyle/>
                    <a:p>
                      <a:pPr fontAlgn="base">
                        <a:lnSpc>
                          <a:spcPts val="2175"/>
                        </a:lnSpc>
                        <a:buNone/>
                      </a:pPr>
                      <a:r>
                        <a:rPr lang="en-US" sz="1800" dirty="0">
                          <a:effectLst/>
                          <a:latin typeface="Calibri"/>
                        </a:rPr>
                        <a:t>10</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EAEFF7"/>
                    </a:solidFill>
                  </a:tcPr>
                </a:tc>
                <a:tc>
                  <a:txBody>
                    <a:bodyPr/>
                    <a:lstStyle/>
                    <a:p>
                      <a:pPr fontAlgn="base">
                        <a:lnSpc>
                          <a:spcPts val="2175"/>
                        </a:lnSpc>
                        <a:buNone/>
                      </a:pPr>
                      <a:r>
                        <a:rPr lang="en-US" sz="1800" dirty="0">
                          <a:effectLst/>
                          <a:latin typeface="Calibri"/>
                        </a:rPr>
                        <a:t>6</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601922680"/>
                  </a:ext>
                </a:extLst>
              </a:tr>
              <a:tr h="304800">
                <a:tc>
                  <a:txBody>
                    <a:bodyPr/>
                    <a:lstStyle/>
                    <a:p>
                      <a:pPr fontAlgn="base">
                        <a:lnSpc>
                          <a:spcPts val="2175"/>
                        </a:lnSpc>
                        <a:buNone/>
                      </a:pPr>
                      <a:r>
                        <a:rPr lang="en-US" sz="1800" b="1" dirty="0">
                          <a:effectLst/>
                          <a:latin typeface="Calibri"/>
                        </a:rPr>
                        <a:t>Total</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D2DEEF"/>
                    </a:solidFill>
                  </a:tcPr>
                </a:tc>
                <a:tc>
                  <a:txBody>
                    <a:bodyPr/>
                    <a:lstStyle/>
                    <a:p>
                      <a:pPr fontAlgn="base">
                        <a:lnSpc>
                          <a:spcPts val="2175"/>
                        </a:lnSpc>
                        <a:buNone/>
                      </a:pPr>
                      <a:r>
                        <a:rPr lang="en-US" sz="1800" b="1" dirty="0">
                          <a:effectLst/>
                          <a:latin typeface="Calibri"/>
                        </a:rPr>
                        <a:t>120</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D2DEEF"/>
                    </a:solidFill>
                  </a:tcPr>
                </a:tc>
                <a:tc>
                  <a:txBody>
                    <a:bodyPr/>
                    <a:lstStyle/>
                    <a:p>
                      <a:pPr fontAlgn="base">
                        <a:lnSpc>
                          <a:spcPts val="2175"/>
                        </a:lnSpc>
                        <a:buNone/>
                      </a:pPr>
                      <a:r>
                        <a:rPr lang="en-US" sz="1800" b="1" dirty="0">
                          <a:effectLst/>
                          <a:latin typeface="Calibri"/>
                        </a:rPr>
                        <a:t>43</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D2DEEF"/>
                    </a:solidFill>
                  </a:tcPr>
                </a:tc>
                <a:tc>
                  <a:txBody>
                    <a:bodyPr/>
                    <a:lstStyle/>
                    <a:p>
                      <a:pPr fontAlgn="base">
                        <a:lnSpc>
                          <a:spcPts val="2175"/>
                        </a:lnSpc>
                        <a:buNone/>
                      </a:pPr>
                      <a:r>
                        <a:rPr lang="en-US" sz="1800" b="1" dirty="0">
                          <a:effectLst/>
                          <a:latin typeface="Calibri"/>
                        </a:rPr>
                        <a:t>25</a:t>
                      </a:r>
                      <a:endParaRPr lang="en-US" dirty="0">
                        <a:effectLst/>
                        <a:latin typeface="Calibri"/>
                      </a:endParaRPr>
                    </a:p>
                  </a:txBody>
                  <a:tcPr>
                    <a:lnL w="10077" cap="flat" cmpd="sng" algn="ctr">
                      <a:solidFill>
                        <a:srgbClr val="FFFFFF"/>
                      </a:solidFill>
                      <a:prstDash val="solid"/>
                      <a:round/>
                      <a:headEnd type="none" w="med" len="med"/>
                      <a:tailEnd type="none" w="med" len="med"/>
                    </a:lnL>
                    <a:lnR w="10077" cap="flat" cmpd="sng" algn="ctr">
                      <a:solidFill>
                        <a:srgbClr val="FFFFFF"/>
                      </a:solidFill>
                      <a:prstDash val="solid"/>
                      <a:round/>
                      <a:headEnd type="none" w="med" len="med"/>
                      <a:tailEnd type="none" w="med" len="med"/>
                    </a:lnR>
                    <a:lnT w="10077" cap="flat" cmpd="sng" algn="ctr">
                      <a:solidFill>
                        <a:srgbClr val="FFFFFF"/>
                      </a:solidFill>
                      <a:prstDash val="solid"/>
                      <a:round/>
                      <a:headEnd type="none" w="med" len="med"/>
                      <a:tailEnd type="none" w="med" len="med"/>
                    </a:lnT>
                    <a:lnB w="10077"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3741591703"/>
                  </a:ext>
                </a:extLst>
              </a:tr>
            </a:tbl>
          </a:graphicData>
        </a:graphic>
      </p:graphicFrame>
    </p:spTree>
    <p:extLst>
      <p:ext uri="{BB962C8B-B14F-4D97-AF65-F5344CB8AC3E}">
        <p14:creationId xmlns:p14="http://schemas.microsoft.com/office/powerpoint/2010/main" val="2728571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55">
          <a:extLst>
            <a:ext uri="{FF2B5EF4-FFF2-40B4-BE49-F238E27FC236}">
              <a16:creationId xmlns:a16="http://schemas.microsoft.com/office/drawing/2014/main" id="{01B17383-0AB7-1A29-0977-9697C2318451}"/>
            </a:ext>
          </a:extLst>
        </p:cNvPr>
        <p:cNvGrpSpPr/>
        <p:nvPr/>
      </p:nvGrpSpPr>
      <p:grpSpPr>
        <a:xfrm>
          <a:off x="0" y="0"/>
          <a:ext cx="0" cy="0"/>
          <a:chOff x="0" y="0"/>
          <a:chExt cx="0" cy="0"/>
        </a:xfrm>
      </p:grpSpPr>
      <p:grpSp>
        <p:nvGrpSpPr>
          <p:cNvPr id="2758" name="Google Shape;2758;p50">
            <a:extLst>
              <a:ext uri="{FF2B5EF4-FFF2-40B4-BE49-F238E27FC236}">
                <a16:creationId xmlns:a16="http://schemas.microsoft.com/office/drawing/2014/main" id="{B7CB7071-F18A-6733-E7F0-9AA4DCAEA793}"/>
              </a:ext>
            </a:extLst>
          </p:cNvPr>
          <p:cNvGrpSpPr/>
          <p:nvPr/>
        </p:nvGrpSpPr>
        <p:grpSpPr>
          <a:xfrm>
            <a:off x="8280450" y="1473987"/>
            <a:ext cx="406500" cy="322800"/>
            <a:chOff x="8280450" y="1473987"/>
            <a:chExt cx="406500" cy="322800"/>
          </a:xfrm>
        </p:grpSpPr>
        <p:sp>
          <p:nvSpPr>
            <p:cNvPr id="2759" name="Google Shape;2759;p50">
              <a:hlinkClick r:id="" action="ppaction://noaction"/>
              <a:extLst>
                <a:ext uri="{FF2B5EF4-FFF2-40B4-BE49-F238E27FC236}">
                  <a16:creationId xmlns:a16="http://schemas.microsoft.com/office/drawing/2014/main" id="{2E230229-9A1F-5446-D07A-0F42B4C7D037}"/>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50">
              <a:hlinkClick r:id="" action="ppaction://noaction"/>
              <a:extLst>
                <a:ext uri="{FF2B5EF4-FFF2-40B4-BE49-F238E27FC236}">
                  <a16:creationId xmlns:a16="http://schemas.microsoft.com/office/drawing/2014/main" id="{828AC7A1-E828-5D29-9F60-99BB146452BC}"/>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50">
              <a:hlinkClick r:id="" action="ppaction://noaction"/>
              <a:extLst>
                <a:ext uri="{FF2B5EF4-FFF2-40B4-BE49-F238E27FC236}">
                  <a16:creationId xmlns:a16="http://schemas.microsoft.com/office/drawing/2014/main" id="{E0CE3C5E-F00C-46FE-EE2C-E9BE2FEE9B69}"/>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50">
              <a:hlinkClick r:id="" action="ppaction://noaction"/>
              <a:extLst>
                <a:ext uri="{FF2B5EF4-FFF2-40B4-BE49-F238E27FC236}">
                  <a16:creationId xmlns:a16="http://schemas.microsoft.com/office/drawing/2014/main" id="{51417C83-C546-962D-0D94-05B07AECD01F}"/>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3" name="Google Shape;2763;p50">
            <a:extLst>
              <a:ext uri="{FF2B5EF4-FFF2-40B4-BE49-F238E27FC236}">
                <a16:creationId xmlns:a16="http://schemas.microsoft.com/office/drawing/2014/main" id="{75289DFB-2CD2-961F-223C-F0F73898E906}"/>
              </a:ext>
            </a:extLst>
          </p:cNvPr>
          <p:cNvGrpSpPr/>
          <p:nvPr/>
        </p:nvGrpSpPr>
        <p:grpSpPr>
          <a:xfrm>
            <a:off x="8280450" y="3346713"/>
            <a:ext cx="406500" cy="322800"/>
            <a:chOff x="8280450" y="1473987"/>
            <a:chExt cx="406500" cy="322800"/>
          </a:xfrm>
        </p:grpSpPr>
        <p:sp>
          <p:nvSpPr>
            <p:cNvPr id="2764" name="Google Shape;2764;p50">
              <a:hlinkClick r:id="" action="ppaction://noaction"/>
              <a:extLst>
                <a:ext uri="{FF2B5EF4-FFF2-40B4-BE49-F238E27FC236}">
                  <a16:creationId xmlns:a16="http://schemas.microsoft.com/office/drawing/2014/main" id="{4A32C0BF-D760-0367-5B57-444FFC4F2757}"/>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50">
              <a:hlinkClick r:id="" action="ppaction://noaction"/>
              <a:extLst>
                <a:ext uri="{FF2B5EF4-FFF2-40B4-BE49-F238E27FC236}">
                  <a16:creationId xmlns:a16="http://schemas.microsoft.com/office/drawing/2014/main" id="{8A6738F8-1BA2-3283-72E9-10175316D018}"/>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50">
              <a:hlinkClick r:id="" action="ppaction://noaction"/>
              <a:extLst>
                <a:ext uri="{FF2B5EF4-FFF2-40B4-BE49-F238E27FC236}">
                  <a16:creationId xmlns:a16="http://schemas.microsoft.com/office/drawing/2014/main" id="{0037210A-7FB4-0CAA-5C90-6BC49CCDAA9B}"/>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50">
              <a:hlinkClick r:id="" action="ppaction://noaction"/>
              <a:extLst>
                <a:ext uri="{FF2B5EF4-FFF2-40B4-BE49-F238E27FC236}">
                  <a16:creationId xmlns:a16="http://schemas.microsoft.com/office/drawing/2014/main" id="{B5EA635F-7A4D-BCAF-5364-746D4C16A8D1}"/>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8" name="Google Shape;2768;p50">
            <a:extLst>
              <a:ext uri="{FF2B5EF4-FFF2-40B4-BE49-F238E27FC236}">
                <a16:creationId xmlns:a16="http://schemas.microsoft.com/office/drawing/2014/main" id="{E09F5EAC-3814-83C1-E36D-976B7FCA36F5}"/>
              </a:ext>
            </a:extLst>
          </p:cNvPr>
          <p:cNvGrpSpPr/>
          <p:nvPr/>
        </p:nvGrpSpPr>
        <p:grpSpPr>
          <a:xfrm>
            <a:off x="8065601" y="2153651"/>
            <a:ext cx="836197" cy="836197"/>
            <a:chOff x="8065601" y="2153651"/>
            <a:chExt cx="836197" cy="836197"/>
          </a:xfrm>
        </p:grpSpPr>
        <p:grpSp>
          <p:nvGrpSpPr>
            <p:cNvPr id="2769" name="Google Shape;2769;p50">
              <a:extLst>
                <a:ext uri="{FF2B5EF4-FFF2-40B4-BE49-F238E27FC236}">
                  <a16:creationId xmlns:a16="http://schemas.microsoft.com/office/drawing/2014/main" id="{D89A6CA5-B5DD-E2F6-E9E9-90128940E25C}"/>
                </a:ext>
              </a:extLst>
            </p:cNvPr>
            <p:cNvGrpSpPr/>
            <p:nvPr/>
          </p:nvGrpSpPr>
          <p:grpSpPr>
            <a:xfrm>
              <a:off x="8065601" y="2153651"/>
              <a:ext cx="836197" cy="836197"/>
              <a:chOff x="1956755" y="2080370"/>
              <a:chExt cx="724106" cy="724106"/>
            </a:xfrm>
          </p:grpSpPr>
          <p:sp>
            <p:nvSpPr>
              <p:cNvPr id="2770" name="Google Shape;2770;p50">
                <a:extLst>
                  <a:ext uri="{FF2B5EF4-FFF2-40B4-BE49-F238E27FC236}">
                    <a16:creationId xmlns:a16="http://schemas.microsoft.com/office/drawing/2014/main" id="{A5DE3646-5458-C58C-EC57-4787EB2907E2}"/>
                  </a:ext>
                </a:extLst>
              </p:cNvPr>
              <p:cNvSpPr/>
              <p:nvPr/>
            </p:nvSpPr>
            <p:spPr>
              <a:xfrm>
                <a:off x="2118414" y="2080370"/>
                <a:ext cx="400804"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50">
                <a:extLst>
                  <a:ext uri="{FF2B5EF4-FFF2-40B4-BE49-F238E27FC236}">
                    <a16:creationId xmlns:a16="http://schemas.microsoft.com/office/drawing/2014/main" id="{CFA7866A-3BE2-9452-2ADD-AB71D18D7052}"/>
                  </a:ext>
                </a:extLst>
              </p:cNvPr>
              <p:cNvSpPr/>
              <p:nvPr/>
            </p:nvSpPr>
            <p:spPr>
              <a:xfrm>
                <a:off x="1956755" y="2240509"/>
                <a:ext cx="724106" cy="403829"/>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2" name="Google Shape;2772;p50">
              <a:extLst>
                <a:ext uri="{FF2B5EF4-FFF2-40B4-BE49-F238E27FC236}">
                  <a16:creationId xmlns:a16="http://schemas.microsoft.com/office/drawing/2014/main" id="{676CBE06-0148-96B6-1E2B-6B9524EAF304}"/>
                </a:ext>
              </a:extLst>
            </p:cNvPr>
            <p:cNvSpPr/>
            <p:nvPr/>
          </p:nvSpPr>
          <p:spPr>
            <a:xfrm>
              <a:off x="8316010" y="2209691"/>
              <a:ext cx="335268"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50">
              <a:extLst>
                <a:ext uri="{FF2B5EF4-FFF2-40B4-BE49-F238E27FC236}">
                  <a16:creationId xmlns:a16="http://schemas.microsoft.com/office/drawing/2014/main" id="{0EA49371-8F35-27C1-81B4-BA4ED2B0C960}"/>
                </a:ext>
              </a:extLst>
            </p:cNvPr>
            <p:cNvSpPr/>
            <p:nvPr/>
          </p:nvSpPr>
          <p:spPr>
            <a:xfrm>
              <a:off x="8121649" y="2404052"/>
              <a:ext cx="724106" cy="335268"/>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50">
              <a:hlinkClick r:id="" action="ppaction://hlinkshowjump?jump=nextslide"/>
              <a:extLst>
                <a:ext uri="{FF2B5EF4-FFF2-40B4-BE49-F238E27FC236}">
                  <a16:creationId xmlns:a16="http://schemas.microsoft.com/office/drawing/2014/main" id="{8F730B43-5193-D2BC-FD1A-1453DFFF4FD1}"/>
                </a:ext>
              </a:extLst>
            </p:cNvPr>
            <p:cNvSpPr/>
            <p:nvPr/>
          </p:nvSpPr>
          <p:spPr>
            <a:xfrm>
              <a:off x="8700842" y="2499287"/>
              <a:ext cx="91114" cy="133924"/>
            </a:xfrm>
            <a:custGeom>
              <a:avLst/>
              <a:gdLst/>
              <a:ahLst/>
              <a:cxnLst/>
              <a:rect l="l" t="t" r="r" b="b"/>
              <a:pathLst>
                <a:path w="796" h="1170" extrusionOk="0">
                  <a:moveTo>
                    <a:pt x="1" y="0"/>
                  </a:moveTo>
                  <a:lnTo>
                    <a:pt x="1" y="1169"/>
                  </a:lnTo>
                  <a:lnTo>
                    <a:pt x="796" y="5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50">
              <a:hlinkClick r:id="" action="ppaction://hlinkshowjump?jump=previousslide"/>
              <a:extLst>
                <a:ext uri="{FF2B5EF4-FFF2-40B4-BE49-F238E27FC236}">
                  <a16:creationId xmlns:a16="http://schemas.microsoft.com/office/drawing/2014/main" id="{A4C3EFB4-55DF-DB2A-8DA1-DC7534EAD60C}"/>
                </a:ext>
              </a:extLst>
            </p:cNvPr>
            <p:cNvSpPr/>
            <p:nvPr/>
          </p:nvSpPr>
          <p:spPr>
            <a:xfrm>
              <a:off x="8179568" y="2499287"/>
              <a:ext cx="92488" cy="133924"/>
            </a:xfrm>
            <a:custGeom>
              <a:avLst/>
              <a:gdLst/>
              <a:ahLst/>
              <a:cxnLst/>
              <a:rect l="l" t="t" r="r" b="b"/>
              <a:pathLst>
                <a:path w="808" h="1170" extrusionOk="0">
                  <a:moveTo>
                    <a:pt x="807" y="0"/>
                  </a:moveTo>
                  <a:lnTo>
                    <a:pt x="0" y="579"/>
                  </a:lnTo>
                  <a:lnTo>
                    <a:pt x="807" y="1169"/>
                  </a:lnTo>
                  <a:lnTo>
                    <a:pt x="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50">
              <a:extLst>
                <a:ext uri="{FF2B5EF4-FFF2-40B4-BE49-F238E27FC236}">
                  <a16:creationId xmlns:a16="http://schemas.microsoft.com/office/drawing/2014/main" id="{65F3E6AF-13E1-0C07-BEE9-51A5146DA988}"/>
                </a:ext>
              </a:extLst>
            </p:cNvPr>
            <p:cNvSpPr/>
            <p:nvPr/>
          </p:nvSpPr>
          <p:spPr>
            <a:xfrm>
              <a:off x="8416749" y="2504724"/>
              <a:ext cx="133904" cy="133925"/>
            </a:xfrm>
            <a:custGeom>
              <a:avLst/>
              <a:gdLst/>
              <a:ahLst/>
              <a:cxnLst/>
              <a:rect l="l" t="t" r="r" b="b"/>
              <a:pathLst>
                <a:path w="1375" h="1375" extrusionOk="0">
                  <a:moveTo>
                    <a:pt x="688" y="1"/>
                  </a:moveTo>
                  <a:cubicBezTo>
                    <a:pt x="314" y="1"/>
                    <a:pt x="1" y="314"/>
                    <a:pt x="1" y="688"/>
                  </a:cubicBezTo>
                  <a:cubicBezTo>
                    <a:pt x="1" y="1073"/>
                    <a:pt x="314" y="1374"/>
                    <a:pt x="688" y="1374"/>
                  </a:cubicBezTo>
                  <a:cubicBezTo>
                    <a:pt x="1073" y="1374"/>
                    <a:pt x="1374" y="1073"/>
                    <a:pt x="1374" y="688"/>
                  </a:cubicBezTo>
                  <a:cubicBezTo>
                    <a:pt x="1374" y="314"/>
                    <a:pt x="1073"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7" name="Google Shape;2777;p50">
              <a:extLst>
                <a:ext uri="{FF2B5EF4-FFF2-40B4-BE49-F238E27FC236}">
                  <a16:creationId xmlns:a16="http://schemas.microsoft.com/office/drawing/2014/main" id="{814D8AA1-FBC2-6DE6-DC21-4FE8825117F7}"/>
                </a:ext>
              </a:extLst>
            </p:cNvPr>
            <p:cNvGrpSpPr/>
            <p:nvPr/>
          </p:nvGrpSpPr>
          <p:grpSpPr>
            <a:xfrm>
              <a:off x="8411245" y="2263375"/>
              <a:ext cx="133810" cy="611129"/>
              <a:chOff x="2246360" y="2134049"/>
              <a:chExt cx="133810" cy="611129"/>
            </a:xfrm>
          </p:grpSpPr>
          <p:sp>
            <p:nvSpPr>
              <p:cNvPr id="2778" name="Google Shape;2778;p50">
                <a:extLst>
                  <a:ext uri="{FF2B5EF4-FFF2-40B4-BE49-F238E27FC236}">
                    <a16:creationId xmlns:a16="http://schemas.microsoft.com/office/drawing/2014/main" id="{073939F2-2C33-4D68-4F38-01A90B70568E}"/>
                  </a:ext>
                </a:extLst>
              </p:cNvPr>
              <p:cNvSpPr/>
              <p:nvPr/>
            </p:nvSpPr>
            <p:spPr>
              <a:xfrm>
                <a:off x="2246360" y="2134049"/>
                <a:ext cx="133810" cy="91229"/>
              </a:xfrm>
              <a:custGeom>
                <a:avLst/>
                <a:gdLst/>
                <a:ahLst/>
                <a:cxnLst/>
                <a:rect l="l" t="t" r="r" b="b"/>
                <a:pathLst>
                  <a:path w="1169" h="797" extrusionOk="0">
                    <a:moveTo>
                      <a:pt x="579" y="1"/>
                    </a:moveTo>
                    <a:lnTo>
                      <a:pt x="0" y="796"/>
                    </a:lnTo>
                    <a:lnTo>
                      <a:pt x="1169" y="796"/>
                    </a:lnTo>
                    <a:lnTo>
                      <a:pt x="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50">
                <a:extLst>
                  <a:ext uri="{FF2B5EF4-FFF2-40B4-BE49-F238E27FC236}">
                    <a16:creationId xmlns:a16="http://schemas.microsoft.com/office/drawing/2014/main" id="{FCF4E8B4-43B5-7F06-5974-E1125945E6A4}"/>
                  </a:ext>
                </a:extLst>
              </p:cNvPr>
              <p:cNvSpPr/>
              <p:nvPr/>
            </p:nvSpPr>
            <p:spPr>
              <a:xfrm>
                <a:off x="2246360" y="2654063"/>
                <a:ext cx="133810" cy="91114"/>
              </a:xfrm>
              <a:custGeom>
                <a:avLst/>
                <a:gdLst/>
                <a:ahLst/>
                <a:cxnLst/>
                <a:rect l="l" t="t" r="r" b="b"/>
                <a:pathLst>
                  <a:path w="1169" h="796" extrusionOk="0">
                    <a:moveTo>
                      <a:pt x="0" y="0"/>
                    </a:moveTo>
                    <a:lnTo>
                      <a:pt x="579" y="796"/>
                    </a:lnTo>
                    <a:lnTo>
                      <a:pt x="1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descr="A screenshot of a computer program&#10;&#10;AI-generated content may be incorrect.">
            <a:extLst>
              <a:ext uri="{FF2B5EF4-FFF2-40B4-BE49-F238E27FC236}">
                <a16:creationId xmlns:a16="http://schemas.microsoft.com/office/drawing/2014/main" id="{31B8143B-4DD7-3716-CE5E-FEAE1515645E}"/>
              </a:ext>
            </a:extLst>
          </p:cNvPr>
          <p:cNvPicPr>
            <a:picLocks noChangeAspect="1"/>
          </p:cNvPicPr>
          <p:nvPr/>
        </p:nvPicPr>
        <p:blipFill>
          <a:blip r:embed="rId3"/>
          <a:stretch>
            <a:fillRect/>
          </a:stretch>
        </p:blipFill>
        <p:spPr>
          <a:xfrm>
            <a:off x="1011848" y="1796194"/>
            <a:ext cx="6079880" cy="2646484"/>
          </a:xfrm>
          <a:prstGeom prst="rect">
            <a:avLst/>
          </a:prstGeom>
        </p:spPr>
      </p:pic>
      <p:sp>
        <p:nvSpPr>
          <p:cNvPr id="4" name="Google Shape;2454;p43">
            <a:extLst>
              <a:ext uri="{FF2B5EF4-FFF2-40B4-BE49-F238E27FC236}">
                <a16:creationId xmlns:a16="http://schemas.microsoft.com/office/drawing/2014/main" id="{B391C32C-6471-5BFE-75B3-19B7FF28ED3F}"/>
              </a:ext>
            </a:extLst>
          </p:cNvPr>
          <p:cNvSpPr txBox="1">
            <a:spLocks noGrp="1"/>
          </p:cNvSpPr>
          <p:nvPr>
            <p:ph type="title"/>
          </p:nvPr>
        </p:nvSpPr>
        <p:spPr>
          <a:xfrm>
            <a:off x="574338" y="745974"/>
            <a:ext cx="6956244" cy="538805"/>
          </a:xfrm>
          <a:prstGeom prst="rect">
            <a:avLst/>
          </a:prstGeom>
        </p:spPr>
        <p:txBody>
          <a:bodyPr spcFirstLastPara="1" wrap="square" lIns="91425" tIns="91425" rIns="91425" bIns="91425" anchor="t" anchorCtr="0">
            <a:noAutofit/>
          </a:bodyPr>
          <a:lstStyle/>
          <a:p>
            <a:pPr algn="ctr"/>
            <a:r>
              <a:rPr lang="en" sz="2000" dirty="0"/>
              <a:t>So, uh...</a:t>
            </a:r>
          </a:p>
        </p:txBody>
      </p:sp>
    </p:spTree>
    <p:extLst>
      <p:ext uri="{BB962C8B-B14F-4D97-AF65-F5344CB8AC3E}">
        <p14:creationId xmlns:p14="http://schemas.microsoft.com/office/powerpoint/2010/main" val="3436295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55">
          <a:extLst>
            <a:ext uri="{FF2B5EF4-FFF2-40B4-BE49-F238E27FC236}">
              <a16:creationId xmlns:a16="http://schemas.microsoft.com/office/drawing/2014/main" id="{DCF59767-53E8-119C-CDEA-227C90439CBB}"/>
            </a:ext>
          </a:extLst>
        </p:cNvPr>
        <p:cNvGrpSpPr/>
        <p:nvPr/>
      </p:nvGrpSpPr>
      <p:grpSpPr>
        <a:xfrm>
          <a:off x="0" y="0"/>
          <a:ext cx="0" cy="0"/>
          <a:chOff x="0" y="0"/>
          <a:chExt cx="0" cy="0"/>
        </a:xfrm>
      </p:grpSpPr>
      <p:grpSp>
        <p:nvGrpSpPr>
          <p:cNvPr id="2758" name="Google Shape;2758;p50">
            <a:extLst>
              <a:ext uri="{FF2B5EF4-FFF2-40B4-BE49-F238E27FC236}">
                <a16:creationId xmlns:a16="http://schemas.microsoft.com/office/drawing/2014/main" id="{5DBEC0BE-C729-9985-7C14-DB2335F85B1A}"/>
              </a:ext>
            </a:extLst>
          </p:cNvPr>
          <p:cNvGrpSpPr/>
          <p:nvPr/>
        </p:nvGrpSpPr>
        <p:grpSpPr>
          <a:xfrm>
            <a:off x="8280450" y="1473987"/>
            <a:ext cx="406500" cy="322800"/>
            <a:chOff x="8280450" y="1473987"/>
            <a:chExt cx="406500" cy="322800"/>
          </a:xfrm>
        </p:grpSpPr>
        <p:sp>
          <p:nvSpPr>
            <p:cNvPr id="2759" name="Google Shape;2759;p50">
              <a:hlinkClick r:id="" action="ppaction://noaction"/>
              <a:extLst>
                <a:ext uri="{FF2B5EF4-FFF2-40B4-BE49-F238E27FC236}">
                  <a16:creationId xmlns:a16="http://schemas.microsoft.com/office/drawing/2014/main" id="{B0B80546-D5D3-8E18-C772-3E3E59B3EB47}"/>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50">
              <a:hlinkClick r:id="" action="ppaction://noaction"/>
              <a:extLst>
                <a:ext uri="{FF2B5EF4-FFF2-40B4-BE49-F238E27FC236}">
                  <a16:creationId xmlns:a16="http://schemas.microsoft.com/office/drawing/2014/main" id="{9D311800-0931-7227-70F0-D891BCCBEC84}"/>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50">
              <a:hlinkClick r:id="" action="ppaction://noaction"/>
              <a:extLst>
                <a:ext uri="{FF2B5EF4-FFF2-40B4-BE49-F238E27FC236}">
                  <a16:creationId xmlns:a16="http://schemas.microsoft.com/office/drawing/2014/main" id="{6A48D3C4-5479-B44F-2724-2C9FC5302ADB}"/>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50">
              <a:hlinkClick r:id="" action="ppaction://noaction"/>
              <a:extLst>
                <a:ext uri="{FF2B5EF4-FFF2-40B4-BE49-F238E27FC236}">
                  <a16:creationId xmlns:a16="http://schemas.microsoft.com/office/drawing/2014/main" id="{A8BAA4C9-5B42-DC5A-A924-117F802D0B2C}"/>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3" name="Google Shape;2763;p50">
            <a:extLst>
              <a:ext uri="{FF2B5EF4-FFF2-40B4-BE49-F238E27FC236}">
                <a16:creationId xmlns:a16="http://schemas.microsoft.com/office/drawing/2014/main" id="{19CF48F0-4F71-D37D-EA46-3912FF585AB3}"/>
              </a:ext>
            </a:extLst>
          </p:cNvPr>
          <p:cNvGrpSpPr/>
          <p:nvPr/>
        </p:nvGrpSpPr>
        <p:grpSpPr>
          <a:xfrm>
            <a:off x="8280450" y="3346713"/>
            <a:ext cx="406500" cy="322800"/>
            <a:chOff x="8280450" y="1473987"/>
            <a:chExt cx="406500" cy="322800"/>
          </a:xfrm>
        </p:grpSpPr>
        <p:sp>
          <p:nvSpPr>
            <p:cNvPr id="2764" name="Google Shape;2764;p50">
              <a:hlinkClick r:id="" action="ppaction://noaction"/>
              <a:extLst>
                <a:ext uri="{FF2B5EF4-FFF2-40B4-BE49-F238E27FC236}">
                  <a16:creationId xmlns:a16="http://schemas.microsoft.com/office/drawing/2014/main" id="{E0897971-13B8-936E-51BF-1B5F27C59F02}"/>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50">
              <a:hlinkClick r:id="" action="ppaction://noaction"/>
              <a:extLst>
                <a:ext uri="{FF2B5EF4-FFF2-40B4-BE49-F238E27FC236}">
                  <a16:creationId xmlns:a16="http://schemas.microsoft.com/office/drawing/2014/main" id="{C51F5E27-1333-7E1A-49AB-048EED00EC50}"/>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50">
              <a:hlinkClick r:id="" action="ppaction://noaction"/>
              <a:extLst>
                <a:ext uri="{FF2B5EF4-FFF2-40B4-BE49-F238E27FC236}">
                  <a16:creationId xmlns:a16="http://schemas.microsoft.com/office/drawing/2014/main" id="{E84C0D9D-A63F-8474-57D4-3A48AD6720FC}"/>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50">
              <a:hlinkClick r:id="" action="ppaction://noaction"/>
              <a:extLst>
                <a:ext uri="{FF2B5EF4-FFF2-40B4-BE49-F238E27FC236}">
                  <a16:creationId xmlns:a16="http://schemas.microsoft.com/office/drawing/2014/main" id="{1200925E-93B0-7414-EBF1-CA1D2577CB32}"/>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8" name="Google Shape;2768;p50">
            <a:extLst>
              <a:ext uri="{FF2B5EF4-FFF2-40B4-BE49-F238E27FC236}">
                <a16:creationId xmlns:a16="http://schemas.microsoft.com/office/drawing/2014/main" id="{F5DE0106-6A70-AF7E-A245-706D89A87ED6}"/>
              </a:ext>
            </a:extLst>
          </p:cNvPr>
          <p:cNvGrpSpPr/>
          <p:nvPr/>
        </p:nvGrpSpPr>
        <p:grpSpPr>
          <a:xfrm>
            <a:off x="8065601" y="2153651"/>
            <a:ext cx="836197" cy="836197"/>
            <a:chOff x="8065601" y="2153651"/>
            <a:chExt cx="836197" cy="836197"/>
          </a:xfrm>
        </p:grpSpPr>
        <p:grpSp>
          <p:nvGrpSpPr>
            <p:cNvPr id="2769" name="Google Shape;2769;p50">
              <a:extLst>
                <a:ext uri="{FF2B5EF4-FFF2-40B4-BE49-F238E27FC236}">
                  <a16:creationId xmlns:a16="http://schemas.microsoft.com/office/drawing/2014/main" id="{9954974D-C514-BBE4-7BB3-297064B06B86}"/>
                </a:ext>
              </a:extLst>
            </p:cNvPr>
            <p:cNvGrpSpPr/>
            <p:nvPr/>
          </p:nvGrpSpPr>
          <p:grpSpPr>
            <a:xfrm>
              <a:off x="8065601" y="2153651"/>
              <a:ext cx="836197" cy="836197"/>
              <a:chOff x="1956755" y="2080370"/>
              <a:chExt cx="724106" cy="724106"/>
            </a:xfrm>
          </p:grpSpPr>
          <p:sp>
            <p:nvSpPr>
              <p:cNvPr id="2770" name="Google Shape;2770;p50">
                <a:extLst>
                  <a:ext uri="{FF2B5EF4-FFF2-40B4-BE49-F238E27FC236}">
                    <a16:creationId xmlns:a16="http://schemas.microsoft.com/office/drawing/2014/main" id="{985655F6-816C-9409-3D4F-A5494272F31C}"/>
                  </a:ext>
                </a:extLst>
              </p:cNvPr>
              <p:cNvSpPr/>
              <p:nvPr/>
            </p:nvSpPr>
            <p:spPr>
              <a:xfrm>
                <a:off x="2118414" y="2080370"/>
                <a:ext cx="400804"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50">
                <a:extLst>
                  <a:ext uri="{FF2B5EF4-FFF2-40B4-BE49-F238E27FC236}">
                    <a16:creationId xmlns:a16="http://schemas.microsoft.com/office/drawing/2014/main" id="{D466CA82-DF3E-083A-B3AB-9873297801D6}"/>
                  </a:ext>
                </a:extLst>
              </p:cNvPr>
              <p:cNvSpPr/>
              <p:nvPr/>
            </p:nvSpPr>
            <p:spPr>
              <a:xfrm>
                <a:off x="1956755" y="2240509"/>
                <a:ext cx="724106" cy="403829"/>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2" name="Google Shape;2772;p50">
              <a:extLst>
                <a:ext uri="{FF2B5EF4-FFF2-40B4-BE49-F238E27FC236}">
                  <a16:creationId xmlns:a16="http://schemas.microsoft.com/office/drawing/2014/main" id="{D2FEB6C3-D542-431D-C919-D74E647CF70D}"/>
                </a:ext>
              </a:extLst>
            </p:cNvPr>
            <p:cNvSpPr/>
            <p:nvPr/>
          </p:nvSpPr>
          <p:spPr>
            <a:xfrm>
              <a:off x="8316010" y="2209691"/>
              <a:ext cx="335268"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50">
              <a:extLst>
                <a:ext uri="{FF2B5EF4-FFF2-40B4-BE49-F238E27FC236}">
                  <a16:creationId xmlns:a16="http://schemas.microsoft.com/office/drawing/2014/main" id="{E81840DD-9063-98EC-FDC7-3886CDADB631}"/>
                </a:ext>
              </a:extLst>
            </p:cNvPr>
            <p:cNvSpPr/>
            <p:nvPr/>
          </p:nvSpPr>
          <p:spPr>
            <a:xfrm>
              <a:off x="8121649" y="2404052"/>
              <a:ext cx="724106" cy="335268"/>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50">
              <a:hlinkClick r:id="" action="ppaction://hlinkshowjump?jump=nextslide"/>
              <a:extLst>
                <a:ext uri="{FF2B5EF4-FFF2-40B4-BE49-F238E27FC236}">
                  <a16:creationId xmlns:a16="http://schemas.microsoft.com/office/drawing/2014/main" id="{1D66F6D8-D13B-8345-E035-C5AD101F550E}"/>
                </a:ext>
              </a:extLst>
            </p:cNvPr>
            <p:cNvSpPr/>
            <p:nvPr/>
          </p:nvSpPr>
          <p:spPr>
            <a:xfrm>
              <a:off x="8700842" y="2499287"/>
              <a:ext cx="91114" cy="133924"/>
            </a:xfrm>
            <a:custGeom>
              <a:avLst/>
              <a:gdLst/>
              <a:ahLst/>
              <a:cxnLst/>
              <a:rect l="l" t="t" r="r" b="b"/>
              <a:pathLst>
                <a:path w="796" h="1170" extrusionOk="0">
                  <a:moveTo>
                    <a:pt x="1" y="0"/>
                  </a:moveTo>
                  <a:lnTo>
                    <a:pt x="1" y="1169"/>
                  </a:lnTo>
                  <a:lnTo>
                    <a:pt x="796" y="5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50">
              <a:hlinkClick r:id="" action="ppaction://hlinkshowjump?jump=previousslide"/>
              <a:extLst>
                <a:ext uri="{FF2B5EF4-FFF2-40B4-BE49-F238E27FC236}">
                  <a16:creationId xmlns:a16="http://schemas.microsoft.com/office/drawing/2014/main" id="{6637B24C-0CE4-F436-6008-D020119669BC}"/>
                </a:ext>
              </a:extLst>
            </p:cNvPr>
            <p:cNvSpPr/>
            <p:nvPr/>
          </p:nvSpPr>
          <p:spPr>
            <a:xfrm>
              <a:off x="8179568" y="2499287"/>
              <a:ext cx="92488" cy="133924"/>
            </a:xfrm>
            <a:custGeom>
              <a:avLst/>
              <a:gdLst/>
              <a:ahLst/>
              <a:cxnLst/>
              <a:rect l="l" t="t" r="r" b="b"/>
              <a:pathLst>
                <a:path w="808" h="1170" extrusionOk="0">
                  <a:moveTo>
                    <a:pt x="807" y="0"/>
                  </a:moveTo>
                  <a:lnTo>
                    <a:pt x="0" y="579"/>
                  </a:lnTo>
                  <a:lnTo>
                    <a:pt x="807" y="1169"/>
                  </a:lnTo>
                  <a:lnTo>
                    <a:pt x="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50">
              <a:extLst>
                <a:ext uri="{FF2B5EF4-FFF2-40B4-BE49-F238E27FC236}">
                  <a16:creationId xmlns:a16="http://schemas.microsoft.com/office/drawing/2014/main" id="{3F81F7CF-FFB9-B56A-214E-D08953338A61}"/>
                </a:ext>
              </a:extLst>
            </p:cNvPr>
            <p:cNvSpPr/>
            <p:nvPr/>
          </p:nvSpPr>
          <p:spPr>
            <a:xfrm>
              <a:off x="8416749" y="2504724"/>
              <a:ext cx="133904" cy="133925"/>
            </a:xfrm>
            <a:custGeom>
              <a:avLst/>
              <a:gdLst/>
              <a:ahLst/>
              <a:cxnLst/>
              <a:rect l="l" t="t" r="r" b="b"/>
              <a:pathLst>
                <a:path w="1375" h="1375" extrusionOk="0">
                  <a:moveTo>
                    <a:pt x="688" y="1"/>
                  </a:moveTo>
                  <a:cubicBezTo>
                    <a:pt x="314" y="1"/>
                    <a:pt x="1" y="314"/>
                    <a:pt x="1" y="688"/>
                  </a:cubicBezTo>
                  <a:cubicBezTo>
                    <a:pt x="1" y="1073"/>
                    <a:pt x="314" y="1374"/>
                    <a:pt x="688" y="1374"/>
                  </a:cubicBezTo>
                  <a:cubicBezTo>
                    <a:pt x="1073" y="1374"/>
                    <a:pt x="1374" y="1073"/>
                    <a:pt x="1374" y="688"/>
                  </a:cubicBezTo>
                  <a:cubicBezTo>
                    <a:pt x="1374" y="314"/>
                    <a:pt x="1073"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7" name="Google Shape;2777;p50">
              <a:extLst>
                <a:ext uri="{FF2B5EF4-FFF2-40B4-BE49-F238E27FC236}">
                  <a16:creationId xmlns:a16="http://schemas.microsoft.com/office/drawing/2014/main" id="{F170F9E9-05BC-B3BB-2E12-5501B484D7D2}"/>
                </a:ext>
              </a:extLst>
            </p:cNvPr>
            <p:cNvGrpSpPr/>
            <p:nvPr/>
          </p:nvGrpSpPr>
          <p:grpSpPr>
            <a:xfrm>
              <a:off x="8411245" y="2263375"/>
              <a:ext cx="133810" cy="611129"/>
              <a:chOff x="2246360" y="2134049"/>
              <a:chExt cx="133810" cy="611129"/>
            </a:xfrm>
          </p:grpSpPr>
          <p:sp>
            <p:nvSpPr>
              <p:cNvPr id="2778" name="Google Shape;2778;p50">
                <a:extLst>
                  <a:ext uri="{FF2B5EF4-FFF2-40B4-BE49-F238E27FC236}">
                    <a16:creationId xmlns:a16="http://schemas.microsoft.com/office/drawing/2014/main" id="{F1417618-DDB9-218A-6AB0-A11472F93998}"/>
                  </a:ext>
                </a:extLst>
              </p:cNvPr>
              <p:cNvSpPr/>
              <p:nvPr/>
            </p:nvSpPr>
            <p:spPr>
              <a:xfrm>
                <a:off x="2246360" y="2134049"/>
                <a:ext cx="133810" cy="91229"/>
              </a:xfrm>
              <a:custGeom>
                <a:avLst/>
                <a:gdLst/>
                <a:ahLst/>
                <a:cxnLst/>
                <a:rect l="l" t="t" r="r" b="b"/>
                <a:pathLst>
                  <a:path w="1169" h="797" extrusionOk="0">
                    <a:moveTo>
                      <a:pt x="579" y="1"/>
                    </a:moveTo>
                    <a:lnTo>
                      <a:pt x="0" y="796"/>
                    </a:lnTo>
                    <a:lnTo>
                      <a:pt x="1169" y="796"/>
                    </a:lnTo>
                    <a:lnTo>
                      <a:pt x="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50">
                <a:extLst>
                  <a:ext uri="{FF2B5EF4-FFF2-40B4-BE49-F238E27FC236}">
                    <a16:creationId xmlns:a16="http://schemas.microsoft.com/office/drawing/2014/main" id="{0F5C1B09-748A-2C59-8C7C-2D4FF78D725C}"/>
                  </a:ext>
                </a:extLst>
              </p:cNvPr>
              <p:cNvSpPr/>
              <p:nvPr/>
            </p:nvSpPr>
            <p:spPr>
              <a:xfrm>
                <a:off x="2246360" y="2654063"/>
                <a:ext cx="133810" cy="91114"/>
              </a:xfrm>
              <a:custGeom>
                <a:avLst/>
                <a:gdLst/>
                <a:ahLst/>
                <a:cxnLst/>
                <a:rect l="l" t="t" r="r" b="b"/>
                <a:pathLst>
                  <a:path w="1169" h="796" extrusionOk="0">
                    <a:moveTo>
                      <a:pt x="0" y="0"/>
                    </a:moveTo>
                    <a:lnTo>
                      <a:pt x="579" y="796"/>
                    </a:lnTo>
                    <a:lnTo>
                      <a:pt x="1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descr="A screen shot of a computer program&#10;&#10;AI-generated content may be incorrect.">
            <a:extLst>
              <a:ext uri="{FF2B5EF4-FFF2-40B4-BE49-F238E27FC236}">
                <a16:creationId xmlns:a16="http://schemas.microsoft.com/office/drawing/2014/main" id="{6C7404D0-A759-E247-43B4-E2F16F9B9D8A}"/>
              </a:ext>
            </a:extLst>
          </p:cNvPr>
          <p:cNvPicPr>
            <a:picLocks noChangeAspect="1"/>
          </p:cNvPicPr>
          <p:nvPr/>
        </p:nvPicPr>
        <p:blipFill>
          <a:blip r:embed="rId3"/>
          <a:stretch>
            <a:fillRect/>
          </a:stretch>
        </p:blipFill>
        <p:spPr>
          <a:xfrm>
            <a:off x="3398703" y="799290"/>
            <a:ext cx="4127973" cy="3544922"/>
          </a:xfrm>
          <a:prstGeom prst="rect">
            <a:avLst/>
          </a:prstGeom>
        </p:spPr>
      </p:pic>
      <p:sp>
        <p:nvSpPr>
          <p:cNvPr id="3" name="Google Shape;2454;p43">
            <a:extLst>
              <a:ext uri="{FF2B5EF4-FFF2-40B4-BE49-F238E27FC236}">
                <a16:creationId xmlns:a16="http://schemas.microsoft.com/office/drawing/2014/main" id="{0D9F8427-7EBC-95E0-5646-1BB80B1C5E85}"/>
              </a:ext>
            </a:extLst>
          </p:cNvPr>
          <p:cNvSpPr txBox="1">
            <a:spLocks noGrp="1"/>
          </p:cNvSpPr>
          <p:nvPr>
            <p:ph type="title"/>
          </p:nvPr>
        </p:nvSpPr>
        <p:spPr>
          <a:xfrm>
            <a:off x="487107" y="2209691"/>
            <a:ext cx="2855553" cy="81565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nl-NL" sz="2000" dirty="0"/>
              <a:t>Is </a:t>
            </a:r>
            <a:r>
              <a:rPr lang="nl-NL" sz="2000" dirty="0" err="1"/>
              <a:t>this</a:t>
            </a:r>
            <a:r>
              <a:rPr lang="nl-NL" sz="2000" dirty="0"/>
              <a:t> </a:t>
            </a:r>
            <a:r>
              <a:rPr lang="nl-NL" sz="2000" dirty="0" err="1"/>
              <a:t>readable</a:t>
            </a:r>
            <a:r>
              <a:rPr lang="nl-NL" sz="2000" dirty="0"/>
              <a:t>?</a:t>
            </a:r>
            <a:endParaRPr sz="2000" dirty="0"/>
          </a:p>
        </p:txBody>
      </p:sp>
    </p:spTree>
    <p:extLst>
      <p:ext uri="{BB962C8B-B14F-4D97-AF65-F5344CB8AC3E}">
        <p14:creationId xmlns:p14="http://schemas.microsoft.com/office/powerpoint/2010/main" val="4208072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5">
          <a:extLst>
            <a:ext uri="{FF2B5EF4-FFF2-40B4-BE49-F238E27FC236}">
              <a16:creationId xmlns:a16="http://schemas.microsoft.com/office/drawing/2014/main" id="{FDB53E9F-D76D-8BE3-7156-DF37333978CE}"/>
            </a:ext>
          </a:extLst>
        </p:cNvPr>
        <p:cNvGrpSpPr/>
        <p:nvPr/>
      </p:nvGrpSpPr>
      <p:grpSpPr>
        <a:xfrm>
          <a:off x="0" y="0"/>
          <a:ext cx="0" cy="0"/>
          <a:chOff x="0" y="0"/>
          <a:chExt cx="0" cy="0"/>
        </a:xfrm>
      </p:grpSpPr>
      <p:grpSp>
        <p:nvGrpSpPr>
          <p:cNvPr id="2758" name="Google Shape;2758;p50">
            <a:extLst>
              <a:ext uri="{FF2B5EF4-FFF2-40B4-BE49-F238E27FC236}">
                <a16:creationId xmlns:a16="http://schemas.microsoft.com/office/drawing/2014/main" id="{557D46D0-758D-8D19-2428-2195D5962334}"/>
              </a:ext>
            </a:extLst>
          </p:cNvPr>
          <p:cNvGrpSpPr/>
          <p:nvPr/>
        </p:nvGrpSpPr>
        <p:grpSpPr>
          <a:xfrm>
            <a:off x="8280450" y="1473987"/>
            <a:ext cx="406500" cy="322800"/>
            <a:chOff x="8280450" y="1473987"/>
            <a:chExt cx="406500" cy="322800"/>
          </a:xfrm>
        </p:grpSpPr>
        <p:sp>
          <p:nvSpPr>
            <p:cNvPr id="2759" name="Google Shape;2759;p50">
              <a:hlinkClick r:id="" action="ppaction://noaction"/>
              <a:extLst>
                <a:ext uri="{FF2B5EF4-FFF2-40B4-BE49-F238E27FC236}">
                  <a16:creationId xmlns:a16="http://schemas.microsoft.com/office/drawing/2014/main" id="{D5263BAE-6216-6E02-D290-7E241165C602}"/>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50">
              <a:hlinkClick r:id="" action="ppaction://noaction"/>
              <a:extLst>
                <a:ext uri="{FF2B5EF4-FFF2-40B4-BE49-F238E27FC236}">
                  <a16:creationId xmlns:a16="http://schemas.microsoft.com/office/drawing/2014/main" id="{83A537BC-D639-9DF0-2851-C44754EB8D02}"/>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50">
              <a:hlinkClick r:id="" action="ppaction://noaction"/>
              <a:extLst>
                <a:ext uri="{FF2B5EF4-FFF2-40B4-BE49-F238E27FC236}">
                  <a16:creationId xmlns:a16="http://schemas.microsoft.com/office/drawing/2014/main" id="{05E01F38-3EF5-52F9-DA3F-61FD87A4E087}"/>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50">
              <a:hlinkClick r:id="" action="ppaction://noaction"/>
              <a:extLst>
                <a:ext uri="{FF2B5EF4-FFF2-40B4-BE49-F238E27FC236}">
                  <a16:creationId xmlns:a16="http://schemas.microsoft.com/office/drawing/2014/main" id="{B618DA5D-458A-F907-8126-2DBCF97A3E40}"/>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3" name="Google Shape;2763;p50">
            <a:extLst>
              <a:ext uri="{FF2B5EF4-FFF2-40B4-BE49-F238E27FC236}">
                <a16:creationId xmlns:a16="http://schemas.microsoft.com/office/drawing/2014/main" id="{F54A86BF-21ED-7DF2-731D-0A3FD3097D5E}"/>
              </a:ext>
            </a:extLst>
          </p:cNvPr>
          <p:cNvGrpSpPr/>
          <p:nvPr/>
        </p:nvGrpSpPr>
        <p:grpSpPr>
          <a:xfrm>
            <a:off x="8280450" y="3346713"/>
            <a:ext cx="406500" cy="322800"/>
            <a:chOff x="8280450" y="1473987"/>
            <a:chExt cx="406500" cy="322800"/>
          </a:xfrm>
        </p:grpSpPr>
        <p:sp>
          <p:nvSpPr>
            <p:cNvPr id="2764" name="Google Shape;2764;p50">
              <a:hlinkClick r:id="" action="ppaction://noaction"/>
              <a:extLst>
                <a:ext uri="{FF2B5EF4-FFF2-40B4-BE49-F238E27FC236}">
                  <a16:creationId xmlns:a16="http://schemas.microsoft.com/office/drawing/2014/main" id="{D7812C14-5963-36DD-8685-CAB89796000D}"/>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50">
              <a:hlinkClick r:id="" action="ppaction://noaction"/>
              <a:extLst>
                <a:ext uri="{FF2B5EF4-FFF2-40B4-BE49-F238E27FC236}">
                  <a16:creationId xmlns:a16="http://schemas.microsoft.com/office/drawing/2014/main" id="{89687258-E062-AA01-3A3A-F55E84158133}"/>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50">
              <a:hlinkClick r:id="" action="ppaction://noaction"/>
              <a:extLst>
                <a:ext uri="{FF2B5EF4-FFF2-40B4-BE49-F238E27FC236}">
                  <a16:creationId xmlns:a16="http://schemas.microsoft.com/office/drawing/2014/main" id="{CCA41005-ECFB-9035-6CE6-FCA3B1D64E6E}"/>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50">
              <a:hlinkClick r:id="" action="ppaction://noaction"/>
              <a:extLst>
                <a:ext uri="{FF2B5EF4-FFF2-40B4-BE49-F238E27FC236}">
                  <a16:creationId xmlns:a16="http://schemas.microsoft.com/office/drawing/2014/main" id="{D3A20F30-8286-0BBA-05D1-BA033B29C24D}"/>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8" name="Google Shape;2768;p50">
            <a:extLst>
              <a:ext uri="{FF2B5EF4-FFF2-40B4-BE49-F238E27FC236}">
                <a16:creationId xmlns:a16="http://schemas.microsoft.com/office/drawing/2014/main" id="{3A071897-468D-4FB9-F2C1-D76B4AD138E9}"/>
              </a:ext>
            </a:extLst>
          </p:cNvPr>
          <p:cNvGrpSpPr/>
          <p:nvPr/>
        </p:nvGrpSpPr>
        <p:grpSpPr>
          <a:xfrm>
            <a:off x="8065601" y="2153651"/>
            <a:ext cx="836197" cy="836197"/>
            <a:chOff x="8065601" y="2153651"/>
            <a:chExt cx="836197" cy="836197"/>
          </a:xfrm>
        </p:grpSpPr>
        <p:grpSp>
          <p:nvGrpSpPr>
            <p:cNvPr id="2769" name="Google Shape;2769;p50">
              <a:extLst>
                <a:ext uri="{FF2B5EF4-FFF2-40B4-BE49-F238E27FC236}">
                  <a16:creationId xmlns:a16="http://schemas.microsoft.com/office/drawing/2014/main" id="{075F889B-D26A-4666-05F9-5CE35EC72191}"/>
                </a:ext>
              </a:extLst>
            </p:cNvPr>
            <p:cNvGrpSpPr/>
            <p:nvPr/>
          </p:nvGrpSpPr>
          <p:grpSpPr>
            <a:xfrm>
              <a:off x="8065601" y="2153651"/>
              <a:ext cx="836197" cy="836197"/>
              <a:chOff x="1956755" y="2080370"/>
              <a:chExt cx="724106" cy="724106"/>
            </a:xfrm>
          </p:grpSpPr>
          <p:sp>
            <p:nvSpPr>
              <p:cNvPr id="2770" name="Google Shape;2770;p50">
                <a:extLst>
                  <a:ext uri="{FF2B5EF4-FFF2-40B4-BE49-F238E27FC236}">
                    <a16:creationId xmlns:a16="http://schemas.microsoft.com/office/drawing/2014/main" id="{9A578433-D3B7-C0F0-653E-51B8356E5848}"/>
                  </a:ext>
                </a:extLst>
              </p:cNvPr>
              <p:cNvSpPr/>
              <p:nvPr/>
            </p:nvSpPr>
            <p:spPr>
              <a:xfrm>
                <a:off x="2118414" y="2080370"/>
                <a:ext cx="400804"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50">
                <a:extLst>
                  <a:ext uri="{FF2B5EF4-FFF2-40B4-BE49-F238E27FC236}">
                    <a16:creationId xmlns:a16="http://schemas.microsoft.com/office/drawing/2014/main" id="{108F13DE-AA7B-223F-1882-8A6846C56508}"/>
                  </a:ext>
                </a:extLst>
              </p:cNvPr>
              <p:cNvSpPr/>
              <p:nvPr/>
            </p:nvSpPr>
            <p:spPr>
              <a:xfrm>
                <a:off x="1956755" y="2240509"/>
                <a:ext cx="724106" cy="403829"/>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2" name="Google Shape;2772;p50">
              <a:extLst>
                <a:ext uri="{FF2B5EF4-FFF2-40B4-BE49-F238E27FC236}">
                  <a16:creationId xmlns:a16="http://schemas.microsoft.com/office/drawing/2014/main" id="{643A1D73-1BB8-FCDE-14DA-955EE7FB1BB7}"/>
                </a:ext>
              </a:extLst>
            </p:cNvPr>
            <p:cNvSpPr/>
            <p:nvPr/>
          </p:nvSpPr>
          <p:spPr>
            <a:xfrm>
              <a:off x="8316010" y="2209691"/>
              <a:ext cx="335268"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50">
              <a:extLst>
                <a:ext uri="{FF2B5EF4-FFF2-40B4-BE49-F238E27FC236}">
                  <a16:creationId xmlns:a16="http://schemas.microsoft.com/office/drawing/2014/main" id="{6F3239A7-4B87-38D5-EAA2-A675D1ACC220}"/>
                </a:ext>
              </a:extLst>
            </p:cNvPr>
            <p:cNvSpPr/>
            <p:nvPr/>
          </p:nvSpPr>
          <p:spPr>
            <a:xfrm>
              <a:off x="8121649" y="2404052"/>
              <a:ext cx="724106" cy="335268"/>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50">
              <a:hlinkClick r:id="" action="ppaction://hlinkshowjump?jump=nextslide"/>
              <a:extLst>
                <a:ext uri="{FF2B5EF4-FFF2-40B4-BE49-F238E27FC236}">
                  <a16:creationId xmlns:a16="http://schemas.microsoft.com/office/drawing/2014/main" id="{D21B9400-ED30-0927-170A-35DD756963C7}"/>
                </a:ext>
              </a:extLst>
            </p:cNvPr>
            <p:cNvSpPr/>
            <p:nvPr/>
          </p:nvSpPr>
          <p:spPr>
            <a:xfrm>
              <a:off x="8700842" y="2499287"/>
              <a:ext cx="91114" cy="133924"/>
            </a:xfrm>
            <a:custGeom>
              <a:avLst/>
              <a:gdLst/>
              <a:ahLst/>
              <a:cxnLst/>
              <a:rect l="l" t="t" r="r" b="b"/>
              <a:pathLst>
                <a:path w="796" h="1170" extrusionOk="0">
                  <a:moveTo>
                    <a:pt x="1" y="0"/>
                  </a:moveTo>
                  <a:lnTo>
                    <a:pt x="1" y="1169"/>
                  </a:lnTo>
                  <a:lnTo>
                    <a:pt x="796" y="5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50">
              <a:hlinkClick r:id="" action="ppaction://hlinkshowjump?jump=previousslide"/>
              <a:extLst>
                <a:ext uri="{FF2B5EF4-FFF2-40B4-BE49-F238E27FC236}">
                  <a16:creationId xmlns:a16="http://schemas.microsoft.com/office/drawing/2014/main" id="{AA616748-B7AD-F57B-E5D2-92B393667FF6}"/>
                </a:ext>
              </a:extLst>
            </p:cNvPr>
            <p:cNvSpPr/>
            <p:nvPr/>
          </p:nvSpPr>
          <p:spPr>
            <a:xfrm>
              <a:off x="8179568" y="2499287"/>
              <a:ext cx="92488" cy="133924"/>
            </a:xfrm>
            <a:custGeom>
              <a:avLst/>
              <a:gdLst/>
              <a:ahLst/>
              <a:cxnLst/>
              <a:rect l="l" t="t" r="r" b="b"/>
              <a:pathLst>
                <a:path w="808" h="1170" extrusionOk="0">
                  <a:moveTo>
                    <a:pt x="807" y="0"/>
                  </a:moveTo>
                  <a:lnTo>
                    <a:pt x="0" y="579"/>
                  </a:lnTo>
                  <a:lnTo>
                    <a:pt x="807" y="1169"/>
                  </a:lnTo>
                  <a:lnTo>
                    <a:pt x="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50">
              <a:extLst>
                <a:ext uri="{FF2B5EF4-FFF2-40B4-BE49-F238E27FC236}">
                  <a16:creationId xmlns:a16="http://schemas.microsoft.com/office/drawing/2014/main" id="{F00C21A8-A6E4-B5AC-6B51-5FA503EC6D3D}"/>
                </a:ext>
              </a:extLst>
            </p:cNvPr>
            <p:cNvSpPr/>
            <p:nvPr/>
          </p:nvSpPr>
          <p:spPr>
            <a:xfrm>
              <a:off x="8416749" y="2504724"/>
              <a:ext cx="133904" cy="133925"/>
            </a:xfrm>
            <a:custGeom>
              <a:avLst/>
              <a:gdLst/>
              <a:ahLst/>
              <a:cxnLst/>
              <a:rect l="l" t="t" r="r" b="b"/>
              <a:pathLst>
                <a:path w="1375" h="1375" extrusionOk="0">
                  <a:moveTo>
                    <a:pt x="688" y="1"/>
                  </a:moveTo>
                  <a:cubicBezTo>
                    <a:pt x="314" y="1"/>
                    <a:pt x="1" y="314"/>
                    <a:pt x="1" y="688"/>
                  </a:cubicBezTo>
                  <a:cubicBezTo>
                    <a:pt x="1" y="1073"/>
                    <a:pt x="314" y="1374"/>
                    <a:pt x="688" y="1374"/>
                  </a:cubicBezTo>
                  <a:cubicBezTo>
                    <a:pt x="1073" y="1374"/>
                    <a:pt x="1374" y="1073"/>
                    <a:pt x="1374" y="688"/>
                  </a:cubicBezTo>
                  <a:cubicBezTo>
                    <a:pt x="1374" y="314"/>
                    <a:pt x="1073"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7" name="Google Shape;2777;p50">
              <a:extLst>
                <a:ext uri="{FF2B5EF4-FFF2-40B4-BE49-F238E27FC236}">
                  <a16:creationId xmlns:a16="http://schemas.microsoft.com/office/drawing/2014/main" id="{FF690A5E-9843-7286-101E-EA2C6CD8BBA5}"/>
                </a:ext>
              </a:extLst>
            </p:cNvPr>
            <p:cNvGrpSpPr/>
            <p:nvPr/>
          </p:nvGrpSpPr>
          <p:grpSpPr>
            <a:xfrm>
              <a:off x="8411245" y="2263375"/>
              <a:ext cx="133810" cy="611129"/>
              <a:chOff x="2246360" y="2134049"/>
              <a:chExt cx="133810" cy="611129"/>
            </a:xfrm>
          </p:grpSpPr>
          <p:sp>
            <p:nvSpPr>
              <p:cNvPr id="2778" name="Google Shape;2778;p50">
                <a:extLst>
                  <a:ext uri="{FF2B5EF4-FFF2-40B4-BE49-F238E27FC236}">
                    <a16:creationId xmlns:a16="http://schemas.microsoft.com/office/drawing/2014/main" id="{DF45DED3-5F28-8D5A-9928-7473F38FFDC1}"/>
                  </a:ext>
                </a:extLst>
              </p:cNvPr>
              <p:cNvSpPr/>
              <p:nvPr/>
            </p:nvSpPr>
            <p:spPr>
              <a:xfrm>
                <a:off x="2246360" y="2134049"/>
                <a:ext cx="133810" cy="91229"/>
              </a:xfrm>
              <a:custGeom>
                <a:avLst/>
                <a:gdLst/>
                <a:ahLst/>
                <a:cxnLst/>
                <a:rect l="l" t="t" r="r" b="b"/>
                <a:pathLst>
                  <a:path w="1169" h="797" extrusionOk="0">
                    <a:moveTo>
                      <a:pt x="579" y="1"/>
                    </a:moveTo>
                    <a:lnTo>
                      <a:pt x="0" y="796"/>
                    </a:lnTo>
                    <a:lnTo>
                      <a:pt x="1169" y="796"/>
                    </a:lnTo>
                    <a:lnTo>
                      <a:pt x="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50">
                <a:extLst>
                  <a:ext uri="{FF2B5EF4-FFF2-40B4-BE49-F238E27FC236}">
                    <a16:creationId xmlns:a16="http://schemas.microsoft.com/office/drawing/2014/main" id="{2CB7BC8E-7DB4-F5AC-7420-AC7E67D6CC76}"/>
                  </a:ext>
                </a:extLst>
              </p:cNvPr>
              <p:cNvSpPr/>
              <p:nvPr/>
            </p:nvSpPr>
            <p:spPr>
              <a:xfrm>
                <a:off x="2246360" y="2654063"/>
                <a:ext cx="133810" cy="91114"/>
              </a:xfrm>
              <a:custGeom>
                <a:avLst/>
                <a:gdLst/>
                <a:ahLst/>
                <a:cxnLst/>
                <a:rect l="l" t="t" r="r" b="b"/>
                <a:pathLst>
                  <a:path w="1169" h="796" extrusionOk="0">
                    <a:moveTo>
                      <a:pt x="0" y="0"/>
                    </a:moveTo>
                    <a:lnTo>
                      <a:pt x="579" y="796"/>
                    </a:lnTo>
                    <a:lnTo>
                      <a:pt x="1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descr="A screen shot of a computer program&#10;&#10;AI-generated content may be incorrect.">
            <a:extLst>
              <a:ext uri="{FF2B5EF4-FFF2-40B4-BE49-F238E27FC236}">
                <a16:creationId xmlns:a16="http://schemas.microsoft.com/office/drawing/2014/main" id="{622F2271-571C-9921-1F5D-0D4E7BCBD6BA}"/>
              </a:ext>
            </a:extLst>
          </p:cNvPr>
          <p:cNvPicPr>
            <a:picLocks noChangeAspect="1"/>
          </p:cNvPicPr>
          <p:nvPr/>
        </p:nvPicPr>
        <p:blipFill>
          <a:blip r:embed="rId3"/>
          <a:stretch>
            <a:fillRect/>
          </a:stretch>
        </p:blipFill>
        <p:spPr>
          <a:xfrm>
            <a:off x="2343758" y="726535"/>
            <a:ext cx="5287997" cy="4021577"/>
          </a:xfrm>
          <a:prstGeom prst="rect">
            <a:avLst/>
          </a:prstGeom>
        </p:spPr>
      </p:pic>
      <p:pic>
        <p:nvPicPr>
          <p:cNvPr id="4" name="Picture 3" descr="A black background with white text&#10;&#10;AI-generated content may be incorrect.">
            <a:extLst>
              <a:ext uri="{FF2B5EF4-FFF2-40B4-BE49-F238E27FC236}">
                <a16:creationId xmlns:a16="http://schemas.microsoft.com/office/drawing/2014/main" id="{2CC06EC9-C3FE-A803-C799-D8D9C48F6BA0}"/>
              </a:ext>
            </a:extLst>
          </p:cNvPr>
          <p:cNvPicPr>
            <a:picLocks noChangeAspect="1"/>
          </p:cNvPicPr>
          <p:nvPr/>
        </p:nvPicPr>
        <p:blipFill>
          <a:blip r:embed="rId4"/>
          <a:stretch>
            <a:fillRect/>
          </a:stretch>
        </p:blipFill>
        <p:spPr>
          <a:xfrm>
            <a:off x="2346798" y="468144"/>
            <a:ext cx="4363261" cy="283724"/>
          </a:xfrm>
          <a:prstGeom prst="rect">
            <a:avLst/>
          </a:prstGeom>
        </p:spPr>
      </p:pic>
      <p:sp>
        <p:nvSpPr>
          <p:cNvPr id="2" name="Google Shape;2454;p43">
            <a:extLst>
              <a:ext uri="{FF2B5EF4-FFF2-40B4-BE49-F238E27FC236}">
                <a16:creationId xmlns:a16="http://schemas.microsoft.com/office/drawing/2014/main" id="{BFA799D8-B870-0136-9B4F-E99A2C1B8110}"/>
              </a:ext>
            </a:extLst>
          </p:cNvPr>
          <p:cNvSpPr txBox="1">
            <a:spLocks noGrp="1"/>
          </p:cNvSpPr>
          <p:nvPr>
            <p:ph type="title"/>
          </p:nvPr>
        </p:nvSpPr>
        <p:spPr>
          <a:xfrm>
            <a:off x="528012" y="2036680"/>
            <a:ext cx="1750428" cy="119306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nl-NL" sz="2000" dirty="0"/>
              <a:t>How </a:t>
            </a:r>
            <a:r>
              <a:rPr lang="nl-NL" sz="2000" dirty="0" err="1"/>
              <a:t>about</a:t>
            </a:r>
            <a:r>
              <a:rPr lang="nl-NL" sz="2000" dirty="0"/>
              <a:t> </a:t>
            </a:r>
            <a:r>
              <a:rPr lang="nl-NL" sz="2000" dirty="0" err="1"/>
              <a:t>this</a:t>
            </a:r>
            <a:r>
              <a:rPr lang="nl-NL" sz="2000" dirty="0"/>
              <a:t>?</a:t>
            </a:r>
            <a:endParaRPr sz="2000" dirty="0"/>
          </a:p>
        </p:txBody>
      </p:sp>
    </p:spTree>
    <p:extLst>
      <p:ext uri="{BB962C8B-B14F-4D97-AF65-F5344CB8AC3E}">
        <p14:creationId xmlns:p14="http://schemas.microsoft.com/office/powerpoint/2010/main" val="4087201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6">
          <a:extLst>
            <a:ext uri="{FF2B5EF4-FFF2-40B4-BE49-F238E27FC236}">
              <a16:creationId xmlns:a16="http://schemas.microsoft.com/office/drawing/2014/main" id="{23469CA6-A4A4-604F-55E4-46217ECC7FA6}"/>
            </a:ext>
          </a:extLst>
        </p:cNvPr>
        <p:cNvGrpSpPr/>
        <p:nvPr/>
      </p:nvGrpSpPr>
      <p:grpSpPr>
        <a:xfrm>
          <a:off x="0" y="0"/>
          <a:ext cx="0" cy="0"/>
          <a:chOff x="0" y="0"/>
          <a:chExt cx="0" cy="0"/>
        </a:xfrm>
      </p:grpSpPr>
      <p:sp>
        <p:nvSpPr>
          <p:cNvPr id="1757" name="Google Shape;1757;p33">
            <a:extLst>
              <a:ext uri="{FF2B5EF4-FFF2-40B4-BE49-F238E27FC236}">
                <a16:creationId xmlns:a16="http://schemas.microsoft.com/office/drawing/2014/main" id="{A468AF5B-CA76-A433-2ABC-F3ABA4BF2CFC}"/>
              </a:ext>
            </a:extLst>
          </p:cNvPr>
          <p:cNvSpPr/>
          <p:nvPr/>
        </p:nvSpPr>
        <p:spPr>
          <a:xfrm flipH="1">
            <a:off x="821528" y="1047218"/>
            <a:ext cx="1313100" cy="1313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3">
            <a:extLst>
              <a:ext uri="{FF2B5EF4-FFF2-40B4-BE49-F238E27FC236}">
                <a16:creationId xmlns:a16="http://schemas.microsoft.com/office/drawing/2014/main" id="{E465EC78-1880-7061-69B3-7395C0CE2558}"/>
              </a:ext>
            </a:extLst>
          </p:cNvPr>
          <p:cNvSpPr txBox="1">
            <a:spLocks noGrp="1"/>
          </p:cNvSpPr>
          <p:nvPr>
            <p:ph type="title"/>
          </p:nvPr>
        </p:nvSpPr>
        <p:spPr>
          <a:xfrm>
            <a:off x="821528" y="2728275"/>
            <a:ext cx="6698387" cy="847500"/>
          </a:xfrm>
          <a:prstGeom prst="rect">
            <a:avLst/>
          </a:prstGeom>
        </p:spPr>
        <p:txBody>
          <a:bodyPr spcFirstLastPara="1" wrap="square" lIns="91425" tIns="91425" rIns="91425" bIns="91425" anchor="ctr" anchorCtr="0">
            <a:noAutofit/>
          </a:bodyPr>
          <a:lstStyle/>
          <a:p>
            <a:r>
              <a:rPr lang="en" sz="2400" dirty="0"/>
              <a:t>LAST LITTLE TIP</a:t>
            </a:r>
            <a:endParaRPr lang="en-US" dirty="0"/>
          </a:p>
        </p:txBody>
      </p:sp>
      <p:sp>
        <p:nvSpPr>
          <p:cNvPr id="1759" name="Google Shape;1759;p33">
            <a:extLst>
              <a:ext uri="{FF2B5EF4-FFF2-40B4-BE49-F238E27FC236}">
                <a16:creationId xmlns:a16="http://schemas.microsoft.com/office/drawing/2014/main" id="{8ED745AC-C818-F92E-194A-B6DBF6E2405A}"/>
              </a:ext>
            </a:extLst>
          </p:cNvPr>
          <p:cNvSpPr txBox="1">
            <a:spLocks noGrp="1"/>
          </p:cNvSpPr>
          <p:nvPr>
            <p:ph type="subTitle" idx="1"/>
          </p:nvPr>
        </p:nvSpPr>
        <p:spPr>
          <a:xfrm>
            <a:off x="821525" y="3715424"/>
            <a:ext cx="5199300" cy="466200"/>
          </a:xfrm>
          <a:prstGeom prst="rect">
            <a:avLst/>
          </a:prstGeom>
        </p:spPr>
        <p:txBody>
          <a:bodyPr spcFirstLastPara="1" wrap="square" lIns="182875" tIns="91425" rIns="91425" bIns="91425" anchor="ctr" anchorCtr="0">
            <a:noAutofit/>
          </a:bodyPr>
          <a:lstStyle/>
          <a:p>
            <a:pPr marL="0" indent="0"/>
            <a:r>
              <a:rPr lang="en-US" dirty="0"/>
              <a:t>Create structures to share what works</a:t>
            </a:r>
          </a:p>
        </p:txBody>
      </p:sp>
      <p:sp>
        <p:nvSpPr>
          <p:cNvPr id="1760" name="Google Shape;1760;p33">
            <a:extLst>
              <a:ext uri="{FF2B5EF4-FFF2-40B4-BE49-F238E27FC236}">
                <a16:creationId xmlns:a16="http://schemas.microsoft.com/office/drawing/2014/main" id="{A040FB65-8AA5-10AD-EFA7-B8C9E4CE698E}"/>
              </a:ext>
            </a:extLst>
          </p:cNvPr>
          <p:cNvSpPr txBox="1">
            <a:spLocks noGrp="1"/>
          </p:cNvSpPr>
          <p:nvPr>
            <p:ph type="title" idx="2"/>
          </p:nvPr>
        </p:nvSpPr>
        <p:spPr>
          <a:xfrm>
            <a:off x="821528" y="1240418"/>
            <a:ext cx="1313100" cy="926700"/>
          </a:xfrm>
          <a:prstGeom prst="rect">
            <a:avLst/>
          </a:prstGeom>
        </p:spPr>
        <p:txBody>
          <a:bodyPr spcFirstLastPara="1" wrap="square" lIns="91425" tIns="265175" rIns="91425" bIns="91425" anchor="ctr" anchorCtr="0">
            <a:noAutofit/>
          </a:bodyPr>
          <a:lstStyle/>
          <a:p>
            <a:pPr marL="0" lvl="0" indent="0" algn="ctr" rtl="0">
              <a:spcBef>
                <a:spcPts val="0"/>
              </a:spcBef>
              <a:spcAft>
                <a:spcPts val="0"/>
              </a:spcAft>
              <a:buNone/>
            </a:pPr>
            <a:r>
              <a:rPr lang="en" dirty="0"/>
              <a:t>05</a:t>
            </a:r>
            <a:endParaRPr dirty="0"/>
          </a:p>
        </p:txBody>
      </p:sp>
      <p:grpSp>
        <p:nvGrpSpPr>
          <p:cNvPr id="1761" name="Google Shape;1761;p33">
            <a:extLst>
              <a:ext uri="{FF2B5EF4-FFF2-40B4-BE49-F238E27FC236}">
                <a16:creationId xmlns:a16="http://schemas.microsoft.com/office/drawing/2014/main" id="{3A292D7F-8008-8281-21F1-FE0D811A1FC5}"/>
              </a:ext>
            </a:extLst>
          </p:cNvPr>
          <p:cNvGrpSpPr/>
          <p:nvPr/>
        </p:nvGrpSpPr>
        <p:grpSpPr>
          <a:xfrm>
            <a:off x="8280450" y="1473987"/>
            <a:ext cx="406500" cy="322800"/>
            <a:chOff x="8280450" y="1473987"/>
            <a:chExt cx="406500" cy="322800"/>
          </a:xfrm>
        </p:grpSpPr>
        <p:sp>
          <p:nvSpPr>
            <p:cNvPr id="1762" name="Google Shape;1762;p33">
              <a:hlinkClick r:id="" action="ppaction://noaction"/>
              <a:extLst>
                <a:ext uri="{FF2B5EF4-FFF2-40B4-BE49-F238E27FC236}">
                  <a16:creationId xmlns:a16="http://schemas.microsoft.com/office/drawing/2014/main" id="{53763C50-B24F-E8C4-F366-DB53DF6BBE1C}"/>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3">
              <a:hlinkClick r:id="" action="ppaction://noaction"/>
              <a:extLst>
                <a:ext uri="{FF2B5EF4-FFF2-40B4-BE49-F238E27FC236}">
                  <a16:creationId xmlns:a16="http://schemas.microsoft.com/office/drawing/2014/main" id="{CD36D69F-840E-E5CD-0B87-D09AE2151B0D}"/>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3">
              <a:hlinkClick r:id="" action="ppaction://noaction"/>
              <a:extLst>
                <a:ext uri="{FF2B5EF4-FFF2-40B4-BE49-F238E27FC236}">
                  <a16:creationId xmlns:a16="http://schemas.microsoft.com/office/drawing/2014/main" id="{A3B0215A-9D1D-1604-3CE1-6A390735A240}"/>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3">
              <a:hlinkClick r:id="" action="ppaction://noaction"/>
              <a:extLst>
                <a:ext uri="{FF2B5EF4-FFF2-40B4-BE49-F238E27FC236}">
                  <a16:creationId xmlns:a16="http://schemas.microsoft.com/office/drawing/2014/main" id="{965531D7-B013-BF27-56DC-4FB059FCA343}"/>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6" name="Google Shape;1766;p33">
            <a:extLst>
              <a:ext uri="{FF2B5EF4-FFF2-40B4-BE49-F238E27FC236}">
                <a16:creationId xmlns:a16="http://schemas.microsoft.com/office/drawing/2014/main" id="{36742C52-E3B3-72F0-51EB-9E1C60C32961}"/>
              </a:ext>
            </a:extLst>
          </p:cNvPr>
          <p:cNvGrpSpPr/>
          <p:nvPr/>
        </p:nvGrpSpPr>
        <p:grpSpPr>
          <a:xfrm>
            <a:off x="8280450" y="3346713"/>
            <a:ext cx="406500" cy="322800"/>
            <a:chOff x="8280450" y="1473987"/>
            <a:chExt cx="406500" cy="322800"/>
          </a:xfrm>
        </p:grpSpPr>
        <p:sp>
          <p:nvSpPr>
            <p:cNvPr id="1767" name="Google Shape;1767;p33">
              <a:hlinkClick r:id="" action="ppaction://noaction"/>
              <a:extLst>
                <a:ext uri="{FF2B5EF4-FFF2-40B4-BE49-F238E27FC236}">
                  <a16:creationId xmlns:a16="http://schemas.microsoft.com/office/drawing/2014/main" id="{03848AA7-DC3A-1446-DD91-FA4F12E5E235}"/>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3">
              <a:hlinkClick r:id="" action="ppaction://noaction"/>
              <a:extLst>
                <a:ext uri="{FF2B5EF4-FFF2-40B4-BE49-F238E27FC236}">
                  <a16:creationId xmlns:a16="http://schemas.microsoft.com/office/drawing/2014/main" id="{1F915DA5-CD35-EB1B-C508-B723560EAEAA}"/>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3">
              <a:hlinkClick r:id="" action="ppaction://noaction"/>
              <a:extLst>
                <a:ext uri="{FF2B5EF4-FFF2-40B4-BE49-F238E27FC236}">
                  <a16:creationId xmlns:a16="http://schemas.microsoft.com/office/drawing/2014/main" id="{BDC20BAC-9044-B4A1-8F70-5CC4B866D0C2}"/>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3">
              <a:hlinkClick r:id="" action="ppaction://noaction"/>
              <a:extLst>
                <a:ext uri="{FF2B5EF4-FFF2-40B4-BE49-F238E27FC236}">
                  <a16:creationId xmlns:a16="http://schemas.microsoft.com/office/drawing/2014/main" id="{126C177A-0CD4-7E65-8681-0D9E5543DC95}"/>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1" name="Google Shape;1771;p33">
            <a:extLst>
              <a:ext uri="{FF2B5EF4-FFF2-40B4-BE49-F238E27FC236}">
                <a16:creationId xmlns:a16="http://schemas.microsoft.com/office/drawing/2014/main" id="{F45BA193-2FFF-D1DE-BFEC-777B16B44A6A}"/>
              </a:ext>
            </a:extLst>
          </p:cNvPr>
          <p:cNvGrpSpPr/>
          <p:nvPr/>
        </p:nvGrpSpPr>
        <p:grpSpPr>
          <a:xfrm>
            <a:off x="8065601" y="2153651"/>
            <a:ext cx="836197" cy="836197"/>
            <a:chOff x="8065601" y="2153651"/>
            <a:chExt cx="836197" cy="836197"/>
          </a:xfrm>
        </p:grpSpPr>
        <p:grpSp>
          <p:nvGrpSpPr>
            <p:cNvPr id="1772" name="Google Shape;1772;p33">
              <a:extLst>
                <a:ext uri="{FF2B5EF4-FFF2-40B4-BE49-F238E27FC236}">
                  <a16:creationId xmlns:a16="http://schemas.microsoft.com/office/drawing/2014/main" id="{C2637764-EC79-4CF3-EE8D-9DBE77ED06BF}"/>
                </a:ext>
              </a:extLst>
            </p:cNvPr>
            <p:cNvGrpSpPr/>
            <p:nvPr/>
          </p:nvGrpSpPr>
          <p:grpSpPr>
            <a:xfrm>
              <a:off x="8065601" y="2153651"/>
              <a:ext cx="836197" cy="836197"/>
              <a:chOff x="1956755" y="2080370"/>
              <a:chExt cx="724106" cy="724106"/>
            </a:xfrm>
          </p:grpSpPr>
          <p:sp>
            <p:nvSpPr>
              <p:cNvPr id="1773" name="Google Shape;1773;p33">
                <a:extLst>
                  <a:ext uri="{FF2B5EF4-FFF2-40B4-BE49-F238E27FC236}">
                    <a16:creationId xmlns:a16="http://schemas.microsoft.com/office/drawing/2014/main" id="{92AFAF54-FED8-8C34-7330-864FD7F29977}"/>
                  </a:ext>
                </a:extLst>
              </p:cNvPr>
              <p:cNvSpPr/>
              <p:nvPr/>
            </p:nvSpPr>
            <p:spPr>
              <a:xfrm>
                <a:off x="2118414" y="2080370"/>
                <a:ext cx="400804"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3">
                <a:extLst>
                  <a:ext uri="{FF2B5EF4-FFF2-40B4-BE49-F238E27FC236}">
                    <a16:creationId xmlns:a16="http://schemas.microsoft.com/office/drawing/2014/main" id="{44689489-6E76-B3DC-A5D7-0F52D3D96441}"/>
                  </a:ext>
                </a:extLst>
              </p:cNvPr>
              <p:cNvSpPr/>
              <p:nvPr/>
            </p:nvSpPr>
            <p:spPr>
              <a:xfrm>
                <a:off x="1956755" y="2240509"/>
                <a:ext cx="724106" cy="403829"/>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5" name="Google Shape;1775;p33">
              <a:extLst>
                <a:ext uri="{FF2B5EF4-FFF2-40B4-BE49-F238E27FC236}">
                  <a16:creationId xmlns:a16="http://schemas.microsoft.com/office/drawing/2014/main" id="{32ED44D4-F892-D998-F994-2D02DB003EBE}"/>
                </a:ext>
              </a:extLst>
            </p:cNvPr>
            <p:cNvSpPr/>
            <p:nvPr/>
          </p:nvSpPr>
          <p:spPr>
            <a:xfrm>
              <a:off x="8316010" y="2209691"/>
              <a:ext cx="335268"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3">
              <a:extLst>
                <a:ext uri="{FF2B5EF4-FFF2-40B4-BE49-F238E27FC236}">
                  <a16:creationId xmlns:a16="http://schemas.microsoft.com/office/drawing/2014/main" id="{9ECDC41F-282A-9BAA-0F50-4CF3CE782ED9}"/>
                </a:ext>
              </a:extLst>
            </p:cNvPr>
            <p:cNvSpPr/>
            <p:nvPr/>
          </p:nvSpPr>
          <p:spPr>
            <a:xfrm>
              <a:off x="8121649" y="2404052"/>
              <a:ext cx="724106" cy="335268"/>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3">
              <a:hlinkClick r:id="" action="ppaction://hlinkshowjump?jump=nextslide"/>
              <a:extLst>
                <a:ext uri="{FF2B5EF4-FFF2-40B4-BE49-F238E27FC236}">
                  <a16:creationId xmlns:a16="http://schemas.microsoft.com/office/drawing/2014/main" id="{46A5F28D-B943-AC9A-D73D-433057E1AC27}"/>
                </a:ext>
              </a:extLst>
            </p:cNvPr>
            <p:cNvSpPr/>
            <p:nvPr/>
          </p:nvSpPr>
          <p:spPr>
            <a:xfrm>
              <a:off x="8700842" y="2499287"/>
              <a:ext cx="91114" cy="133924"/>
            </a:xfrm>
            <a:custGeom>
              <a:avLst/>
              <a:gdLst/>
              <a:ahLst/>
              <a:cxnLst/>
              <a:rect l="l" t="t" r="r" b="b"/>
              <a:pathLst>
                <a:path w="796" h="1170" extrusionOk="0">
                  <a:moveTo>
                    <a:pt x="1" y="0"/>
                  </a:moveTo>
                  <a:lnTo>
                    <a:pt x="1" y="1169"/>
                  </a:lnTo>
                  <a:lnTo>
                    <a:pt x="796" y="5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3">
              <a:hlinkClick r:id="" action="ppaction://hlinkshowjump?jump=previousslide"/>
              <a:extLst>
                <a:ext uri="{FF2B5EF4-FFF2-40B4-BE49-F238E27FC236}">
                  <a16:creationId xmlns:a16="http://schemas.microsoft.com/office/drawing/2014/main" id="{734DCBED-3D82-0AFD-344A-8987F1B77498}"/>
                </a:ext>
              </a:extLst>
            </p:cNvPr>
            <p:cNvSpPr/>
            <p:nvPr/>
          </p:nvSpPr>
          <p:spPr>
            <a:xfrm>
              <a:off x="8179568" y="2499287"/>
              <a:ext cx="92488" cy="133924"/>
            </a:xfrm>
            <a:custGeom>
              <a:avLst/>
              <a:gdLst/>
              <a:ahLst/>
              <a:cxnLst/>
              <a:rect l="l" t="t" r="r" b="b"/>
              <a:pathLst>
                <a:path w="808" h="1170" extrusionOk="0">
                  <a:moveTo>
                    <a:pt x="807" y="0"/>
                  </a:moveTo>
                  <a:lnTo>
                    <a:pt x="0" y="579"/>
                  </a:lnTo>
                  <a:lnTo>
                    <a:pt x="807" y="1169"/>
                  </a:lnTo>
                  <a:lnTo>
                    <a:pt x="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3">
              <a:extLst>
                <a:ext uri="{FF2B5EF4-FFF2-40B4-BE49-F238E27FC236}">
                  <a16:creationId xmlns:a16="http://schemas.microsoft.com/office/drawing/2014/main" id="{A142F05B-2C0A-5C82-523E-EC74988790A9}"/>
                </a:ext>
              </a:extLst>
            </p:cNvPr>
            <p:cNvSpPr/>
            <p:nvPr/>
          </p:nvSpPr>
          <p:spPr>
            <a:xfrm>
              <a:off x="8416749" y="2504724"/>
              <a:ext cx="133904" cy="133925"/>
            </a:xfrm>
            <a:custGeom>
              <a:avLst/>
              <a:gdLst/>
              <a:ahLst/>
              <a:cxnLst/>
              <a:rect l="l" t="t" r="r" b="b"/>
              <a:pathLst>
                <a:path w="1375" h="1375" extrusionOk="0">
                  <a:moveTo>
                    <a:pt x="688" y="1"/>
                  </a:moveTo>
                  <a:cubicBezTo>
                    <a:pt x="314" y="1"/>
                    <a:pt x="1" y="314"/>
                    <a:pt x="1" y="688"/>
                  </a:cubicBezTo>
                  <a:cubicBezTo>
                    <a:pt x="1" y="1073"/>
                    <a:pt x="314" y="1374"/>
                    <a:pt x="688" y="1374"/>
                  </a:cubicBezTo>
                  <a:cubicBezTo>
                    <a:pt x="1073" y="1374"/>
                    <a:pt x="1374" y="1073"/>
                    <a:pt x="1374" y="688"/>
                  </a:cubicBezTo>
                  <a:cubicBezTo>
                    <a:pt x="1374" y="314"/>
                    <a:pt x="1073"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0" name="Google Shape;1780;p33">
              <a:extLst>
                <a:ext uri="{FF2B5EF4-FFF2-40B4-BE49-F238E27FC236}">
                  <a16:creationId xmlns:a16="http://schemas.microsoft.com/office/drawing/2014/main" id="{6EA777FD-8546-07BA-581A-D586914A6D97}"/>
                </a:ext>
              </a:extLst>
            </p:cNvPr>
            <p:cNvGrpSpPr/>
            <p:nvPr/>
          </p:nvGrpSpPr>
          <p:grpSpPr>
            <a:xfrm>
              <a:off x="8411245" y="2263375"/>
              <a:ext cx="133810" cy="611129"/>
              <a:chOff x="2246360" y="2134049"/>
              <a:chExt cx="133810" cy="611129"/>
            </a:xfrm>
          </p:grpSpPr>
          <p:sp>
            <p:nvSpPr>
              <p:cNvPr id="1781" name="Google Shape;1781;p33">
                <a:extLst>
                  <a:ext uri="{FF2B5EF4-FFF2-40B4-BE49-F238E27FC236}">
                    <a16:creationId xmlns:a16="http://schemas.microsoft.com/office/drawing/2014/main" id="{0EAE3672-D06F-0F29-1E77-782BE884D209}"/>
                  </a:ext>
                </a:extLst>
              </p:cNvPr>
              <p:cNvSpPr/>
              <p:nvPr/>
            </p:nvSpPr>
            <p:spPr>
              <a:xfrm>
                <a:off x="2246360" y="2134049"/>
                <a:ext cx="133810" cy="91229"/>
              </a:xfrm>
              <a:custGeom>
                <a:avLst/>
                <a:gdLst/>
                <a:ahLst/>
                <a:cxnLst/>
                <a:rect l="l" t="t" r="r" b="b"/>
                <a:pathLst>
                  <a:path w="1169" h="797" extrusionOk="0">
                    <a:moveTo>
                      <a:pt x="579" y="1"/>
                    </a:moveTo>
                    <a:lnTo>
                      <a:pt x="0" y="796"/>
                    </a:lnTo>
                    <a:lnTo>
                      <a:pt x="1169" y="796"/>
                    </a:lnTo>
                    <a:lnTo>
                      <a:pt x="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3">
                <a:extLst>
                  <a:ext uri="{FF2B5EF4-FFF2-40B4-BE49-F238E27FC236}">
                    <a16:creationId xmlns:a16="http://schemas.microsoft.com/office/drawing/2014/main" id="{DFF2917A-9B4C-BCFC-ADE7-00356C4B077E}"/>
                  </a:ext>
                </a:extLst>
              </p:cNvPr>
              <p:cNvSpPr/>
              <p:nvPr/>
            </p:nvSpPr>
            <p:spPr>
              <a:xfrm>
                <a:off x="2246360" y="2654063"/>
                <a:ext cx="133810" cy="91114"/>
              </a:xfrm>
              <a:custGeom>
                <a:avLst/>
                <a:gdLst/>
                <a:ahLst/>
                <a:cxnLst/>
                <a:rect l="l" t="t" r="r" b="b"/>
                <a:pathLst>
                  <a:path w="1169" h="796" extrusionOk="0">
                    <a:moveTo>
                      <a:pt x="0" y="0"/>
                    </a:moveTo>
                    <a:lnTo>
                      <a:pt x="579" y="796"/>
                    </a:lnTo>
                    <a:lnTo>
                      <a:pt x="1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654702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2">
          <a:extLst>
            <a:ext uri="{FF2B5EF4-FFF2-40B4-BE49-F238E27FC236}">
              <a16:creationId xmlns:a16="http://schemas.microsoft.com/office/drawing/2014/main" id="{6F951C50-8255-2470-FFC4-3E3087616398}"/>
            </a:ext>
          </a:extLst>
        </p:cNvPr>
        <p:cNvGrpSpPr/>
        <p:nvPr/>
      </p:nvGrpSpPr>
      <p:grpSpPr>
        <a:xfrm>
          <a:off x="0" y="0"/>
          <a:ext cx="0" cy="0"/>
          <a:chOff x="0" y="0"/>
          <a:chExt cx="0" cy="0"/>
        </a:xfrm>
      </p:grpSpPr>
      <p:sp>
        <p:nvSpPr>
          <p:cNvPr id="1873" name="Google Shape;1873;p37">
            <a:extLst>
              <a:ext uri="{FF2B5EF4-FFF2-40B4-BE49-F238E27FC236}">
                <a16:creationId xmlns:a16="http://schemas.microsoft.com/office/drawing/2014/main" id="{908B6A2F-6BC2-319D-9243-C4A7D04B9124}"/>
              </a:ext>
            </a:extLst>
          </p:cNvPr>
          <p:cNvSpPr/>
          <p:nvPr/>
        </p:nvSpPr>
        <p:spPr>
          <a:xfrm>
            <a:off x="768603" y="1881369"/>
            <a:ext cx="1889217" cy="1799857"/>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7">
            <a:extLst>
              <a:ext uri="{FF2B5EF4-FFF2-40B4-BE49-F238E27FC236}">
                <a16:creationId xmlns:a16="http://schemas.microsoft.com/office/drawing/2014/main" id="{39811CA1-0E92-7568-95C9-D9B4D0CF0710}"/>
              </a:ext>
            </a:extLst>
          </p:cNvPr>
          <p:cNvSpPr/>
          <p:nvPr/>
        </p:nvSpPr>
        <p:spPr>
          <a:xfrm>
            <a:off x="5353142" y="1881369"/>
            <a:ext cx="1889217" cy="1799857"/>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7">
            <a:extLst>
              <a:ext uri="{FF2B5EF4-FFF2-40B4-BE49-F238E27FC236}">
                <a16:creationId xmlns:a16="http://schemas.microsoft.com/office/drawing/2014/main" id="{809B1BFE-6953-11D0-A49F-43007CD26016}"/>
              </a:ext>
            </a:extLst>
          </p:cNvPr>
          <p:cNvSpPr txBox="1">
            <a:spLocks noGrp="1"/>
          </p:cNvSpPr>
          <p:nvPr>
            <p:ph type="title"/>
          </p:nvPr>
        </p:nvSpPr>
        <p:spPr>
          <a:xfrm>
            <a:off x="720000" y="778450"/>
            <a:ext cx="6569700" cy="457200"/>
          </a:xfrm>
          <a:prstGeom prst="rect">
            <a:avLst/>
          </a:prstGeom>
        </p:spPr>
        <p:txBody>
          <a:bodyPr spcFirstLastPara="1" wrap="square" lIns="91425" tIns="91425" rIns="91425" bIns="91425" anchor="t" anchorCtr="0">
            <a:noAutofit/>
          </a:bodyPr>
          <a:lstStyle/>
          <a:p>
            <a:r>
              <a:rPr lang="en" dirty="0"/>
              <a:t>INNERSOURCE &amp; SHARE!</a:t>
            </a:r>
            <a:endParaRPr lang="en-US" dirty="0"/>
          </a:p>
        </p:txBody>
      </p:sp>
      <p:grpSp>
        <p:nvGrpSpPr>
          <p:cNvPr id="1883" name="Google Shape;1883;p37">
            <a:extLst>
              <a:ext uri="{FF2B5EF4-FFF2-40B4-BE49-F238E27FC236}">
                <a16:creationId xmlns:a16="http://schemas.microsoft.com/office/drawing/2014/main" id="{AF11C968-4BEF-0FB2-AB0A-CABA20D63CD0}"/>
              </a:ext>
            </a:extLst>
          </p:cNvPr>
          <p:cNvGrpSpPr/>
          <p:nvPr/>
        </p:nvGrpSpPr>
        <p:grpSpPr>
          <a:xfrm>
            <a:off x="8280450" y="1473987"/>
            <a:ext cx="406500" cy="322800"/>
            <a:chOff x="8280450" y="1473987"/>
            <a:chExt cx="406500" cy="322800"/>
          </a:xfrm>
        </p:grpSpPr>
        <p:sp>
          <p:nvSpPr>
            <p:cNvPr id="1884" name="Google Shape;1884;p37">
              <a:hlinkClick r:id="" action="ppaction://noaction"/>
              <a:extLst>
                <a:ext uri="{FF2B5EF4-FFF2-40B4-BE49-F238E27FC236}">
                  <a16:creationId xmlns:a16="http://schemas.microsoft.com/office/drawing/2014/main" id="{F16F0579-CEE1-DBF1-8F27-1BAD5D41D57F}"/>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7">
              <a:hlinkClick r:id="" action="ppaction://noaction"/>
              <a:extLst>
                <a:ext uri="{FF2B5EF4-FFF2-40B4-BE49-F238E27FC236}">
                  <a16:creationId xmlns:a16="http://schemas.microsoft.com/office/drawing/2014/main" id="{201A46CE-6638-238E-74D9-6D88D23972DE}"/>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7">
              <a:hlinkClick r:id="" action="ppaction://noaction"/>
              <a:extLst>
                <a:ext uri="{FF2B5EF4-FFF2-40B4-BE49-F238E27FC236}">
                  <a16:creationId xmlns:a16="http://schemas.microsoft.com/office/drawing/2014/main" id="{B083E57B-02B2-EC2B-8E82-4249C30742F7}"/>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7">
              <a:hlinkClick r:id="" action="ppaction://noaction"/>
              <a:extLst>
                <a:ext uri="{FF2B5EF4-FFF2-40B4-BE49-F238E27FC236}">
                  <a16:creationId xmlns:a16="http://schemas.microsoft.com/office/drawing/2014/main" id="{E9D0DC6E-E0CD-5A25-2A08-504E4A0F512E}"/>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8" name="Google Shape;1888;p37">
            <a:extLst>
              <a:ext uri="{FF2B5EF4-FFF2-40B4-BE49-F238E27FC236}">
                <a16:creationId xmlns:a16="http://schemas.microsoft.com/office/drawing/2014/main" id="{F3F9BC0D-F247-50EC-D3C7-E3991657BD22}"/>
              </a:ext>
            </a:extLst>
          </p:cNvPr>
          <p:cNvGrpSpPr/>
          <p:nvPr/>
        </p:nvGrpSpPr>
        <p:grpSpPr>
          <a:xfrm>
            <a:off x="8280450" y="3346713"/>
            <a:ext cx="406500" cy="322800"/>
            <a:chOff x="8280450" y="1473987"/>
            <a:chExt cx="406500" cy="322800"/>
          </a:xfrm>
        </p:grpSpPr>
        <p:sp>
          <p:nvSpPr>
            <p:cNvPr id="1889" name="Google Shape;1889;p37">
              <a:hlinkClick r:id="" action="ppaction://noaction"/>
              <a:extLst>
                <a:ext uri="{FF2B5EF4-FFF2-40B4-BE49-F238E27FC236}">
                  <a16:creationId xmlns:a16="http://schemas.microsoft.com/office/drawing/2014/main" id="{696A9024-5A44-00FE-C61E-3C6DE73544CE}"/>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7">
              <a:hlinkClick r:id="" action="ppaction://noaction"/>
              <a:extLst>
                <a:ext uri="{FF2B5EF4-FFF2-40B4-BE49-F238E27FC236}">
                  <a16:creationId xmlns:a16="http://schemas.microsoft.com/office/drawing/2014/main" id="{47A041C9-DF2C-45A6-B47E-3D21DBD64667}"/>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7">
              <a:hlinkClick r:id="" action="ppaction://noaction"/>
              <a:extLst>
                <a:ext uri="{FF2B5EF4-FFF2-40B4-BE49-F238E27FC236}">
                  <a16:creationId xmlns:a16="http://schemas.microsoft.com/office/drawing/2014/main" id="{BF284299-AF14-FE33-BBB5-F20BCBF7266A}"/>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7">
              <a:hlinkClick r:id="" action="ppaction://noaction"/>
              <a:extLst>
                <a:ext uri="{FF2B5EF4-FFF2-40B4-BE49-F238E27FC236}">
                  <a16:creationId xmlns:a16="http://schemas.microsoft.com/office/drawing/2014/main" id="{BA33B449-4DC3-67A5-D857-8DF8AA70D2A5}"/>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3" name="Google Shape;1893;p37">
            <a:extLst>
              <a:ext uri="{FF2B5EF4-FFF2-40B4-BE49-F238E27FC236}">
                <a16:creationId xmlns:a16="http://schemas.microsoft.com/office/drawing/2014/main" id="{E3066EAF-C226-C260-5461-5E767B51BAE3}"/>
              </a:ext>
            </a:extLst>
          </p:cNvPr>
          <p:cNvGrpSpPr/>
          <p:nvPr/>
        </p:nvGrpSpPr>
        <p:grpSpPr>
          <a:xfrm>
            <a:off x="8065601" y="2153651"/>
            <a:ext cx="836197" cy="836197"/>
            <a:chOff x="8065601" y="2153651"/>
            <a:chExt cx="836197" cy="836197"/>
          </a:xfrm>
        </p:grpSpPr>
        <p:grpSp>
          <p:nvGrpSpPr>
            <p:cNvPr id="1894" name="Google Shape;1894;p37">
              <a:extLst>
                <a:ext uri="{FF2B5EF4-FFF2-40B4-BE49-F238E27FC236}">
                  <a16:creationId xmlns:a16="http://schemas.microsoft.com/office/drawing/2014/main" id="{84852316-607E-D4C7-0D3A-7B3C22D7F37E}"/>
                </a:ext>
              </a:extLst>
            </p:cNvPr>
            <p:cNvGrpSpPr/>
            <p:nvPr/>
          </p:nvGrpSpPr>
          <p:grpSpPr>
            <a:xfrm>
              <a:off x="8065601" y="2153651"/>
              <a:ext cx="836197" cy="836197"/>
              <a:chOff x="1956755" y="2080370"/>
              <a:chExt cx="724106" cy="724106"/>
            </a:xfrm>
          </p:grpSpPr>
          <p:sp>
            <p:nvSpPr>
              <p:cNvPr id="1895" name="Google Shape;1895;p37">
                <a:extLst>
                  <a:ext uri="{FF2B5EF4-FFF2-40B4-BE49-F238E27FC236}">
                    <a16:creationId xmlns:a16="http://schemas.microsoft.com/office/drawing/2014/main" id="{81667C90-04A9-49EE-18A4-A28A89239200}"/>
                  </a:ext>
                </a:extLst>
              </p:cNvPr>
              <p:cNvSpPr/>
              <p:nvPr/>
            </p:nvSpPr>
            <p:spPr>
              <a:xfrm>
                <a:off x="2118414" y="2080370"/>
                <a:ext cx="400804"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7">
                <a:extLst>
                  <a:ext uri="{FF2B5EF4-FFF2-40B4-BE49-F238E27FC236}">
                    <a16:creationId xmlns:a16="http://schemas.microsoft.com/office/drawing/2014/main" id="{A2E18FC9-13A9-8AD4-43AC-41ECCC8611D8}"/>
                  </a:ext>
                </a:extLst>
              </p:cNvPr>
              <p:cNvSpPr/>
              <p:nvPr/>
            </p:nvSpPr>
            <p:spPr>
              <a:xfrm>
                <a:off x="1956755" y="2240509"/>
                <a:ext cx="724106" cy="403829"/>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7" name="Google Shape;1897;p37">
              <a:extLst>
                <a:ext uri="{FF2B5EF4-FFF2-40B4-BE49-F238E27FC236}">
                  <a16:creationId xmlns:a16="http://schemas.microsoft.com/office/drawing/2014/main" id="{5B592FB8-778E-AC3D-B3C0-8A59774460ED}"/>
                </a:ext>
              </a:extLst>
            </p:cNvPr>
            <p:cNvSpPr/>
            <p:nvPr/>
          </p:nvSpPr>
          <p:spPr>
            <a:xfrm>
              <a:off x="8316010" y="2209691"/>
              <a:ext cx="335268"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7">
              <a:extLst>
                <a:ext uri="{FF2B5EF4-FFF2-40B4-BE49-F238E27FC236}">
                  <a16:creationId xmlns:a16="http://schemas.microsoft.com/office/drawing/2014/main" id="{A14E6886-5FC8-5490-6237-4977C766FBE6}"/>
                </a:ext>
              </a:extLst>
            </p:cNvPr>
            <p:cNvSpPr/>
            <p:nvPr/>
          </p:nvSpPr>
          <p:spPr>
            <a:xfrm>
              <a:off x="8121649" y="2404052"/>
              <a:ext cx="724106" cy="335268"/>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7">
              <a:hlinkClick r:id="" action="ppaction://hlinkshowjump?jump=nextslide"/>
              <a:extLst>
                <a:ext uri="{FF2B5EF4-FFF2-40B4-BE49-F238E27FC236}">
                  <a16:creationId xmlns:a16="http://schemas.microsoft.com/office/drawing/2014/main" id="{7A3F9942-1D85-8F3B-273E-ACB8700AC833}"/>
                </a:ext>
              </a:extLst>
            </p:cNvPr>
            <p:cNvSpPr/>
            <p:nvPr/>
          </p:nvSpPr>
          <p:spPr>
            <a:xfrm>
              <a:off x="8700842" y="2499287"/>
              <a:ext cx="91114" cy="133924"/>
            </a:xfrm>
            <a:custGeom>
              <a:avLst/>
              <a:gdLst/>
              <a:ahLst/>
              <a:cxnLst/>
              <a:rect l="l" t="t" r="r" b="b"/>
              <a:pathLst>
                <a:path w="796" h="1170" extrusionOk="0">
                  <a:moveTo>
                    <a:pt x="1" y="0"/>
                  </a:moveTo>
                  <a:lnTo>
                    <a:pt x="1" y="1169"/>
                  </a:lnTo>
                  <a:lnTo>
                    <a:pt x="796" y="5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7">
              <a:hlinkClick r:id="" action="ppaction://hlinkshowjump?jump=previousslide"/>
              <a:extLst>
                <a:ext uri="{FF2B5EF4-FFF2-40B4-BE49-F238E27FC236}">
                  <a16:creationId xmlns:a16="http://schemas.microsoft.com/office/drawing/2014/main" id="{B713F430-CF64-8AF8-769A-C8D1C1E4BACD}"/>
                </a:ext>
              </a:extLst>
            </p:cNvPr>
            <p:cNvSpPr/>
            <p:nvPr/>
          </p:nvSpPr>
          <p:spPr>
            <a:xfrm>
              <a:off x="8179568" y="2499287"/>
              <a:ext cx="92488" cy="133924"/>
            </a:xfrm>
            <a:custGeom>
              <a:avLst/>
              <a:gdLst/>
              <a:ahLst/>
              <a:cxnLst/>
              <a:rect l="l" t="t" r="r" b="b"/>
              <a:pathLst>
                <a:path w="808" h="1170" extrusionOk="0">
                  <a:moveTo>
                    <a:pt x="807" y="0"/>
                  </a:moveTo>
                  <a:lnTo>
                    <a:pt x="0" y="579"/>
                  </a:lnTo>
                  <a:lnTo>
                    <a:pt x="807" y="1169"/>
                  </a:lnTo>
                  <a:lnTo>
                    <a:pt x="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7">
              <a:extLst>
                <a:ext uri="{FF2B5EF4-FFF2-40B4-BE49-F238E27FC236}">
                  <a16:creationId xmlns:a16="http://schemas.microsoft.com/office/drawing/2014/main" id="{021096F3-A730-0B16-2F70-B6B05DCDD0AC}"/>
                </a:ext>
              </a:extLst>
            </p:cNvPr>
            <p:cNvSpPr/>
            <p:nvPr/>
          </p:nvSpPr>
          <p:spPr>
            <a:xfrm>
              <a:off x="8416749" y="2504724"/>
              <a:ext cx="133904" cy="133925"/>
            </a:xfrm>
            <a:custGeom>
              <a:avLst/>
              <a:gdLst/>
              <a:ahLst/>
              <a:cxnLst/>
              <a:rect l="l" t="t" r="r" b="b"/>
              <a:pathLst>
                <a:path w="1375" h="1375" extrusionOk="0">
                  <a:moveTo>
                    <a:pt x="688" y="1"/>
                  </a:moveTo>
                  <a:cubicBezTo>
                    <a:pt x="314" y="1"/>
                    <a:pt x="1" y="314"/>
                    <a:pt x="1" y="688"/>
                  </a:cubicBezTo>
                  <a:cubicBezTo>
                    <a:pt x="1" y="1073"/>
                    <a:pt x="314" y="1374"/>
                    <a:pt x="688" y="1374"/>
                  </a:cubicBezTo>
                  <a:cubicBezTo>
                    <a:pt x="1073" y="1374"/>
                    <a:pt x="1374" y="1073"/>
                    <a:pt x="1374" y="688"/>
                  </a:cubicBezTo>
                  <a:cubicBezTo>
                    <a:pt x="1374" y="314"/>
                    <a:pt x="1073"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2" name="Google Shape;1902;p37">
              <a:extLst>
                <a:ext uri="{FF2B5EF4-FFF2-40B4-BE49-F238E27FC236}">
                  <a16:creationId xmlns:a16="http://schemas.microsoft.com/office/drawing/2014/main" id="{9CF4612E-7091-5AF4-641A-B61040831737}"/>
                </a:ext>
              </a:extLst>
            </p:cNvPr>
            <p:cNvGrpSpPr/>
            <p:nvPr/>
          </p:nvGrpSpPr>
          <p:grpSpPr>
            <a:xfrm>
              <a:off x="8411245" y="2263375"/>
              <a:ext cx="133810" cy="611129"/>
              <a:chOff x="2246360" y="2134049"/>
              <a:chExt cx="133810" cy="611129"/>
            </a:xfrm>
          </p:grpSpPr>
          <p:sp>
            <p:nvSpPr>
              <p:cNvPr id="1903" name="Google Shape;1903;p37">
                <a:extLst>
                  <a:ext uri="{FF2B5EF4-FFF2-40B4-BE49-F238E27FC236}">
                    <a16:creationId xmlns:a16="http://schemas.microsoft.com/office/drawing/2014/main" id="{9635BC07-23F3-A03D-7DA3-CB809379515C}"/>
                  </a:ext>
                </a:extLst>
              </p:cNvPr>
              <p:cNvSpPr/>
              <p:nvPr/>
            </p:nvSpPr>
            <p:spPr>
              <a:xfrm>
                <a:off x="2246360" y="2134049"/>
                <a:ext cx="133810" cy="91229"/>
              </a:xfrm>
              <a:custGeom>
                <a:avLst/>
                <a:gdLst/>
                <a:ahLst/>
                <a:cxnLst/>
                <a:rect l="l" t="t" r="r" b="b"/>
                <a:pathLst>
                  <a:path w="1169" h="797" extrusionOk="0">
                    <a:moveTo>
                      <a:pt x="579" y="1"/>
                    </a:moveTo>
                    <a:lnTo>
                      <a:pt x="0" y="796"/>
                    </a:lnTo>
                    <a:lnTo>
                      <a:pt x="1169" y="796"/>
                    </a:lnTo>
                    <a:lnTo>
                      <a:pt x="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7">
                <a:extLst>
                  <a:ext uri="{FF2B5EF4-FFF2-40B4-BE49-F238E27FC236}">
                    <a16:creationId xmlns:a16="http://schemas.microsoft.com/office/drawing/2014/main" id="{B86EF773-CE72-DFB0-021C-5431ECB234A0}"/>
                  </a:ext>
                </a:extLst>
              </p:cNvPr>
              <p:cNvSpPr/>
              <p:nvPr/>
            </p:nvSpPr>
            <p:spPr>
              <a:xfrm>
                <a:off x="2246360" y="2654063"/>
                <a:ext cx="133810" cy="91114"/>
              </a:xfrm>
              <a:custGeom>
                <a:avLst/>
                <a:gdLst/>
                <a:ahLst/>
                <a:cxnLst/>
                <a:rect l="l" t="t" r="r" b="b"/>
                <a:pathLst>
                  <a:path w="1169" h="796" extrusionOk="0">
                    <a:moveTo>
                      <a:pt x="0" y="0"/>
                    </a:moveTo>
                    <a:lnTo>
                      <a:pt x="579" y="796"/>
                    </a:lnTo>
                    <a:lnTo>
                      <a:pt x="1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1" name="Google Shape;1921;p37">
            <a:extLst>
              <a:ext uri="{FF2B5EF4-FFF2-40B4-BE49-F238E27FC236}">
                <a16:creationId xmlns:a16="http://schemas.microsoft.com/office/drawing/2014/main" id="{801F24EE-077A-646C-4316-F1D8226A67ED}"/>
              </a:ext>
            </a:extLst>
          </p:cNvPr>
          <p:cNvGrpSpPr/>
          <p:nvPr/>
        </p:nvGrpSpPr>
        <p:grpSpPr>
          <a:xfrm>
            <a:off x="3852851" y="2095203"/>
            <a:ext cx="304000" cy="356205"/>
            <a:chOff x="-49375900" y="3550975"/>
            <a:chExt cx="256800" cy="300900"/>
          </a:xfrm>
        </p:grpSpPr>
        <p:sp>
          <p:nvSpPr>
            <p:cNvPr id="1922" name="Google Shape;1922;p37">
              <a:extLst>
                <a:ext uri="{FF2B5EF4-FFF2-40B4-BE49-F238E27FC236}">
                  <a16:creationId xmlns:a16="http://schemas.microsoft.com/office/drawing/2014/main" id="{636FFF97-6A50-37B8-4E81-4B39438BA3DD}"/>
                </a:ext>
              </a:extLst>
            </p:cNvPr>
            <p:cNvSpPr/>
            <p:nvPr/>
          </p:nvSpPr>
          <p:spPr>
            <a:xfrm>
              <a:off x="-49231775" y="3638425"/>
              <a:ext cx="59100" cy="59075"/>
            </a:xfrm>
            <a:custGeom>
              <a:avLst/>
              <a:gdLst/>
              <a:ahLst/>
              <a:cxnLst/>
              <a:rect l="l" t="t" r="r" b="b"/>
              <a:pathLst>
                <a:path w="2364" h="2363" extrusionOk="0">
                  <a:moveTo>
                    <a:pt x="1" y="0"/>
                  </a:moveTo>
                  <a:lnTo>
                    <a:pt x="1513" y="2363"/>
                  </a:lnTo>
                  <a:lnTo>
                    <a:pt x="23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7">
              <a:extLst>
                <a:ext uri="{FF2B5EF4-FFF2-40B4-BE49-F238E27FC236}">
                  <a16:creationId xmlns:a16="http://schemas.microsoft.com/office/drawing/2014/main" id="{B4791CEF-2C03-FA71-E1CC-532B9BFF0305}"/>
                </a:ext>
              </a:extLst>
            </p:cNvPr>
            <p:cNvSpPr/>
            <p:nvPr/>
          </p:nvSpPr>
          <p:spPr>
            <a:xfrm>
              <a:off x="-49291625" y="3726625"/>
              <a:ext cx="87450" cy="123675"/>
            </a:xfrm>
            <a:custGeom>
              <a:avLst/>
              <a:gdLst/>
              <a:ahLst/>
              <a:cxnLst/>
              <a:rect l="l" t="t" r="r" b="b"/>
              <a:pathLst>
                <a:path w="3498" h="4947" extrusionOk="0">
                  <a:moveTo>
                    <a:pt x="1" y="1"/>
                  </a:moveTo>
                  <a:lnTo>
                    <a:pt x="1733" y="4947"/>
                  </a:lnTo>
                  <a:lnTo>
                    <a:pt x="34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7">
              <a:extLst>
                <a:ext uri="{FF2B5EF4-FFF2-40B4-BE49-F238E27FC236}">
                  <a16:creationId xmlns:a16="http://schemas.microsoft.com/office/drawing/2014/main" id="{C803F4D0-FA3A-FEB5-A441-7C38E6717DDA}"/>
                </a:ext>
              </a:extLst>
            </p:cNvPr>
            <p:cNvSpPr/>
            <p:nvPr/>
          </p:nvSpPr>
          <p:spPr>
            <a:xfrm>
              <a:off x="-49288475" y="3647075"/>
              <a:ext cx="81150" cy="61450"/>
            </a:xfrm>
            <a:custGeom>
              <a:avLst/>
              <a:gdLst/>
              <a:ahLst/>
              <a:cxnLst/>
              <a:rect l="l" t="t" r="r" b="b"/>
              <a:pathLst>
                <a:path w="3246" h="2458" extrusionOk="0">
                  <a:moveTo>
                    <a:pt x="1607" y="1"/>
                  </a:moveTo>
                  <a:lnTo>
                    <a:pt x="1" y="2458"/>
                  </a:lnTo>
                  <a:lnTo>
                    <a:pt x="3246" y="2458"/>
                  </a:lnTo>
                  <a:lnTo>
                    <a:pt x="16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7">
              <a:extLst>
                <a:ext uri="{FF2B5EF4-FFF2-40B4-BE49-F238E27FC236}">
                  <a16:creationId xmlns:a16="http://schemas.microsoft.com/office/drawing/2014/main" id="{43FB0440-1BD5-14B1-9BE3-2143C57EDAEE}"/>
                </a:ext>
              </a:extLst>
            </p:cNvPr>
            <p:cNvSpPr/>
            <p:nvPr/>
          </p:nvSpPr>
          <p:spPr>
            <a:xfrm>
              <a:off x="-49375900" y="3648650"/>
              <a:ext cx="59100" cy="59875"/>
            </a:xfrm>
            <a:custGeom>
              <a:avLst/>
              <a:gdLst/>
              <a:ahLst/>
              <a:cxnLst/>
              <a:rect l="l" t="t" r="r" b="b"/>
              <a:pathLst>
                <a:path w="2364" h="2395" extrusionOk="0">
                  <a:moveTo>
                    <a:pt x="1513" y="1"/>
                  </a:moveTo>
                  <a:lnTo>
                    <a:pt x="1" y="2395"/>
                  </a:lnTo>
                  <a:lnTo>
                    <a:pt x="2363" y="2395"/>
                  </a:lnTo>
                  <a:lnTo>
                    <a:pt x="15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7">
              <a:extLst>
                <a:ext uri="{FF2B5EF4-FFF2-40B4-BE49-F238E27FC236}">
                  <a16:creationId xmlns:a16="http://schemas.microsoft.com/office/drawing/2014/main" id="{F3771858-A6C6-FBAA-D375-9CA76EF8EC7E}"/>
                </a:ext>
              </a:extLst>
            </p:cNvPr>
            <p:cNvSpPr/>
            <p:nvPr/>
          </p:nvSpPr>
          <p:spPr>
            <a:xfrm>
              <a:off x="-49229400" y="3726625"/>
              <a:ext cx="109500" cy="125250"/>
            </a:xfrm>
            <a:custGeom>
              <a:avLst/>
              <a:gdLst/>
              <a:ahLst/>
              <a:cxnLst/>
              <a:rect l="l" t="t" r="r" b="b"/>
              <a:pathLst>
                <a:path w="4380" h="5010" extrusionOk="0">
                  <a:moveTo>
                    <a:pt x="1765" y="1"/>
                  </a:moveTo>
                  <a:lnTo>
                    <a:pt x="0" y="5010"/>
                  </a:lnTo>
                  <a:lnTo>
                    <a:pt x="43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7">
              <a:extLst>
                <a:ext uri="{FF2B5EF4-FFF2-40B4-BE49-F238E27FC236}">
                  <a16:creationId xmlns:a16="http://schemas.microsoft.com/office/drawing/2014/main" id="{A8A779D1-C854-F76B-2BAF-AEEB146627F3}"/>
                </a:ext>
              </a:extLst>
            </p:cNvPr>
            <p:cNvSpPr/>
            <p:nvPr/>
          </p:nvSpPr>
          <p:spPr>
            <a:xfrm>
              <a:off x="-49179000" y="3648650"/>
              <a:ext cx="59900" cy="59875"/>
            </a:xfrm>
            <a:custGeom>
              <a:avLst/>
              <a:gdLst/>
              <a:ahLst/>
              <a:cxnLst/>
              <a:rect l="l" t="t" r="r" b="b"/>
              <a:pathLst>
                <a:path w="2396" h="2395" extrusionOk="0">
                  <a:moveTo>
                    <a:pt x="851" y="1"/>
                  </a:moveTo>
                  <a:lnTo>
                    <a:pt x="1" y="2395"/>
                  </a:lnTo>
                  <a:lnTo>
                    <a:pt x="2395" y="2395"/>
                  </a:lnTo>
                  <a:lnTo>
                    <a:pt x="8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7">
              <a:extLst>
                <a:ext uri="{FF2B5EF4-FFF2-40B4-BE49-F238E27FC236}">
                  <a16:creationId xmlns:a16="http://schemas.microsoft.com/office/drawing/2014/main" id="{EEAE98DE-BC2A-5342-0447-7E71EBF35023}"/>
                </a:ext>
              </a:extLst>
            </p:cNvPr>
            <p:cNvSpPr/>
            <p:nvPr/>
          </p:nvSpPr>
          <p:spPr>
            <a:xfrm>
              <a:off x="-49323125" y="3638425"/>
              <a:ext cx="59100" cy="59075"/>
            </a:xfrm>
            <a:custGeom>
              <a:avLst/>
              <a:gdLst/>
              <a:ahLst/>
              <a:cxnLst/>
              <a:rect l="l" t="t" r="r" b="b"/>
              <a:pathLst>
                <a:path w="2364" h="2363" extrusionOk="0">
                  <a:moveTo>
                    <a:pt x="0" y="0"/>
                  </a:moveTo>
                  <a:lnTo>
                    <a:pt x="819" y="2363"/>
                  </a:lnTo>
                  <a:lnTo>
                    <a:pt x="23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7">
              <a:extLst>
                <a:ext uri="{FF2B5EF4-FFF2-40B4-BE49-F238E27FC236}">
                  <a16:creationId xmlns:a16="http://schemas.microsoft.com/office/drawing/2014/main" id="{C176D9C3-A5FA-8BCB-B80D-334E743209D2}"/>
                </a:ext>
              </a:extLst>
            </p:cNvPr>
            <p:cNvSpPr/>
            <p:nvPr/>
          </p:nvSpPr>
          <p:spPr>
            <a:xfrm>
              <a:off x="-49375100" y="3726625"/>
              <a:ext cx="108700" cy="125250"/>
            </a:xfrm>
            <a:custGeom>
              <a:avLst/>
              <a:gdLst/>
              <a:ahLst/>
              <a:cxnLst/>
              <a:rect l="l" t="t" r="r" b="b"/>
              <a:pathLst>
                <a:path w="4348" h="5010" extrusionOk="0">
                  <a:moveTo>
                    <a:pt x="0" y="1"/>
                  </a:moveTo>
                  <a:lnTo>
                    <a:pt x="4348" y="5010"/>
                  </a:lnTo>
                  <a:lnTo>
                    <a:pt x="25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7">
              <a:extLst>
                <a:ext uri="{FF2B5EF4-FFF2-40B4-BE49-F238E27FC236}">
                  <a16:creationId xmlns:a16="http://schemas.microsoft.com/office/drawing/2014/main" id="{5669D9F6-FF21-00D5-932F-5B3A7E417F10}"/>
                </a:ext>
              </a:extLst>
            </p:cNvPr>
            <p:cNvSpPr/>
            <p:nvPr/>
          </p:nvSpPr>
          <p:spPr>
            <a:xfrm>
              <a:off x="-49256975" y="3550975"/>
              <a:ext cx="17350" cy="53600"/>
            </a:xfrm>
            <a:custGeom>
              <a:avLst/>
              <a:gdLst/>
              <a:ahLst/>
              <a:cxnLst/>
              <a:rect l="l" t="t" r="r" b="b"/>
              <a:pathLst>
                <a:path w="694" h="2144" extrusionOk="0">
                  <a:moveTo>
                    <a:pt x="347" y="1"/>
                  </a:moveTo>
                  <a:cubicBezTo>
                    <a:pt x="158" y="1"/>
                    <a:pt x="1" y="159"/>
                    <a:pt x="1" y="348"/>
                  </a:cubicBezTo>
                  <a:lnTo>
                    <a:pt x="1" y="1797"/>
                  </a:lnTo>
                  <a:cubicBezTo>
                    <a:pt x="1" y="1986"/>
                    <a:pt x="158" y="2143"/>
                    <a:pt x="347" y="2143"/>
                  </a:cubicBezTo>
                  <a:cubicBezTo>
                    <a:pt x="536" y="2143"/>
                    <a:pt x="694" y="1986"/>
                    <a:pt x="694" y="1797"/>
                  </a:cubicBezTo>
                  <a:lnTo>
                    <a:pt x="694" y="348"/>
                  </a:lnTo>
                  <a:cubicBezTo>
                    <a:pt x="694" y="159"/>
                    <a:pt x="536"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7">
              <a:extLst>
                <a:ext uri="{FF2B5EF4-FFF2-40B4-BE49-F238E27FC236}">
                  <a16:creationId xmlns:a16="http://schemas.microsoft.com/office/drawing/2014/main" id="{8E8B2417-5128-DD3B-3341-F88C25732A0B}"/>
                </a:ext>
              </a:extLst>
            </p:cNvPr>
            <p:cNvSpPr/>
            <p:nvPr/>
          </p:nvSpPr>
          <p:spPr>
            <a:xfrm>
              <a:off x="-49323125" y="3575850"/>
              <a:ext cx="43350" cy="32650"/>
            </a:xfrm>
            <a:custGeom>
              <a:avLst/>
              <a:gdLst/>
              <a:ahLst/>
              <a:cxnLst/>
              <a:rect l="l" t="t" r="r" b="b"/>
              <a:pathLst>
                <a:path w="1734" h="1306" extrusionOk="0">
                  <a:moveTo>
                    <a:pt x="371" y="0"/>
                  </a:moveTo>
                  <a:cubicBezTo>
                    <a:pt x="259" y="0"/>
                    <a:pt x="147" y="56"/>
                    <a:pt x="63" y="140"/>
                  </a:cubicBezTo>
                  <a:cubicBezTo>
                    <a:pt x="0" y="298"/>
                    <a:pt x="32" y="518"/>
                    <a:pt x="189" y="613"/>
                  </a:cubicBezTo>
                  <a:lnTo>
                    <a:pt x="1166" y="1274"/>
                  </a:lnTo>
                  <a:cubicBezTo>
                    <a:pt x="1261" y="1306"/>
                    <a:pt x="1292" y="1306"/>
                    <a:pt x="1387" y="1306"/>
                  </a:cubicBezTo>
                  <a:cubicBezTo>
                    <a:pt x="1481" y="1306"/>
                    <a:pt x="1607" y="1211"/>
                    <a:pt x="1639" y="1148"/>
                  </a:cubicBezTo>
                  <a:cubicBezTo>
                    <a:pt x="1733" y="991"/>
                    <a:pt x="1702" y="802"/>
                    <a:pt x="1544" y="676"/>
                  </a:cubicBezTo>
                  <a:lnTo>
                    <a:pt x="536" y="46"/>
                  </a:lnTo>
                  <a:cubicBezTo>
                    <a:pt x="483" y="14"/>
                    <a:pt x="427" y="0"/>
                    <a:pt x="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7">
              <a:extLst>
                <a:ext uri="{FF2B5EF4-FFF2-40B4-BE49-F238E27FC236}">
                  <a16:creationId xmlns:a16="http://schemas.microsoft.com/office/drawing/2014/main" id="{AA73EFE4-2F3E-A294-7472-7E53FDE60F26}"/>
                </a:ext>
              </a:extLst>
            </p:cNvPr>
            <p:cNvSpPr/>
            <p:nvPr/>
          </p:nvSpPr>
          <p:spPr>
            <a:xfrm>
              <a:off x="-49217575" y="3575525"/>
              <a:ext cx="44900" cy="32975"/>
            </a:xfrm>
            <a:custGeom>
              <a:avLst/>
              <a:gdLst/>
              <a:ahLst/>
              <a:cxnLst/>
              <a:rect l="l" t="t" r="r" b="b"/>
              <a:pathLst>
                <a:path w="1796" h="1319" extrusionOk="0">
                  <a:moveTo>
                    <a:pt x="1370" y="0"/>
                  </a:moveTo>
                  <a:cubicBezTo>
                    <a:pt x="1309" y="0"/>
                    <a:pt x="1248" y="18"/>
                    <a:pt x="1197" y="59"/>
                  </a:cubicBezTo>
                  <a:lnTo>
                    <a:pt x="221" y="689"/>
                  </a:lnTo>
                  <a:cubicBezTo>
                    <a:pt x="63" y="752"/>
                    <a:pt x="0" y="1004"/>
                    <a:pt x="95" y="1161"/>
                  </a:cubicBezTo>
                  <a:cubicBezTo>
                    <a:pt x="158" y="1287"/>
                    <a:pt x="252" y="1319"/>
                    <a:pt x="378" y="1319"/>
                  </a:cubicBezTo>
                  <a:cubicBezTo>
                    <a:pt x="473" y="1319"/>
                    <a:pt x="536" y="1287"/>
                    <a:pt x="567" y="1287"/>
                  </a:cubicBezTo>
                  <a:lnTo>
                    <a:pt x="1575" y="657"/>
                  </a:lnTo>
                  <a:cubicBezTo>
                    <a:pt x="1733" y="563"/>
                    <a:pt x="1796" y="342"/>
                    <a:pt x="1670" y="185"/>
                  </a:cubicBezTo>
                  <a:cubicBezTo>
                    <a:pt x="1627" y="78"/>
                    <a:pt x="1498" y="0"/>
                    <a:pt x="1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873;p37">
            <a:extLst>
              <a:ext uri="{FF2B5EF4-FFF2-40B4-BE49-F238E27FC236}">
                <a16:creationId xmlns:a16="http://schemas.microsoft.com/office/drawing/2014/main" id="{4EB733E6-5B50-521E-E4F2-3C28119C9AA2}"/>
              </a:ext>
            </a:extLst>
          </p:cNvPr>
          <p:cNvSpPr/>
          <p:nvPr/>
        </p:nvSpPr>
        <p:spPr>
          <a:xfrm>
            <a:off x="3060873" y="1881369"/>
            <a:ext cx="1889217" cy="1799857"/>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A screenshot of a computer&#10;&#10;AI-generated content may be incorrect.">
            <a:extLst>
              <a:ext uri="{FF2B5EF4-FFF2-40B4-BE49-F238E27FC236}">
                <a16:creationId xmlns:a16="http://schemas.microsoft.com/office/drawing/2014/main" id="{75C5F29B-C1B4-DBB0-C4C9-FE976977CD14}"/>
              </a:ext>
            </a:extLst>
          </p:cNvPr>
          <p:cNvPicPr>
            <a:picLocks noChangeAspect="1"/>
          </p:cNvPicPr>
          <p:nvPr/>
        </p:nvPicPr>
        <p:blipFill>
          <a:blip r:embed="rId3"/>
          <a:srcRect l="30482" t="35879" b="798"/>
          <a:stretch>
            <a:fillRect/>
          </a:stretch>
        </p:blipFill>
        <p:spPr>
          <a:xfrm>
            <a:off x="818894" y="2095195"/>
            <a:ext cx="1784644" cy="820187"/>
          </a:xfrm>
          <a:prstGeom prst="rect">
            <a:avLst/>
          </a:prstGeom>
        </p:spPr>
      </p:pic>
      <p:sp>
        <p:nvSpPr>
          <p:cNvPr id="7" name="Google Shape;1882;p37">
            <a:extLst>
              <a:ext uri="{FF2B5EF4-FFF2-40B4-BE49-F238E27FC236}">
                <a16:creationId xmlns:a16="http://schemas.microsoft.com/office/drawing/2014/main" id="{478BE38F-DAC7-DD91-4387-314F872C423C}"/>
              </a:ext>
            </a:extLst>
          </p:cNvPr>
          <p:cNvSpPr txBox="1">
            <a:spLocks/>
          </p:cNvSpPr>
          <p:nvPr/>
        </p:nvSpPr>
        <p:spPr>
          <a:xfrm>
            <a:off x="703882" y="3066649"/>
            <a:ext cx="2012354" cy="4388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200"/>
              <a:buFont typeface="Fredoka One"/>
              <a:buNone/>
              <a:defRPr sz="2400" b="0" i="0" u="none" strike="noStrike" cap="none">
                <a:solidFill>
                  <a:schemeClr val="dk1"/>
                </a:solidFill>
                <a:latin typeface="Press Start 2P"/>
                <a:ea typeface="Press Start 2P"/>
                <a:cs typeface="Press Start 2P"/>
                <a:sym typeface="Press Start 2P"/>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ctr"/>
            <a:r>
              <a:rPr lang="en" sz="1200" dirty="0">
                <a:solidFill>
                  <a:srgbClr val="A2B660"/>
                </a:solidFill>
              </a:rPr>
              <a:t>PROMPT </a:t>
            </a:r>
            <a:br>
              <a:rPr lang="en" sz="1200" dirty="0">
                <a:solidFill>
                  <a:srgbClr val="A2B660"/>
                </a:solidFill>
              </a:rPr>
            </a:br>
            <a:r>
              <a:rPr lang="en" sz="1200" dirty="0">
                <a:solidFill>
                  <a:srgbClr val="A2B660"/>
                </a:solidFill>
              </a:rPr>
              <a:t>GALLERIES</a:t>
            </a:r>
          </a:p>
        </p:txBody>
      </p:sp>
      <p:pic>
        <p:nvPicPr>
          <p:cNvPr id="8" name="Picture 7" descr="awesome-copilot-instructions/README.md at main · pamelafox/awesome ...">
            <a:extLst>
              <a:ext uri="{FF2B5EF4-FFF2-40B4-BE49-F238E27FC236}">
                <a16:creationId xmlns:a16="http://schemas.microsoft.com/office/drawing/2014/main" id="{3E76B9E1-215F-B0E0-10DB-63A82FF8CFEF}"/>
              </a:ext>
            </a:extLst>
          </p:cNvPr>
          <p:cNvPicPr>
            <a:picLocks noChangeAspect="1"/>
          </p:cNvPicPr>
          <p:nvPr/>
        </p:nvPicPr>
        <p:blipFill>
          <a:blip r:embed="rId4"/>
          <a:srcRect l="4205" t="12066" r="40015" b="59759"/>
          <a:stretch>
            <a:fillRect/>
          </a:stretch>
        </p:blipFill>
        <p:spPr>
          <a:xfrm>
            <a:off x="3065145" y="2092169"/>
            <a:ext cx="1882492" cy="493680"/>
          </a:xfrm>
          <a:prstGeom prst="rect">
            <a:avLst/>
          </a:prstGeom>
        </p:spPr>
      </p:pic>
      <p:sp>
        <p:nvSpPr>
          <p:cNvPr id="9" name="Google Shape;1882;p37">
            <a:extLst>
              <a:ext uri="{FF2B5EF4-FFF2-40B4-BE49-F238E27FC236}">
                <a16:creationId xmlns:a16="http://schemas.microsoft.com/office/drawing/2014/main" id="{F0268847-2E9A-E2CB-C479-EB9446DF745D}"/>
              </a:ext>
            </a:extLst>
          </p:cNvPr>
          <p:cNvSpPr txBox="1">
            <a:spLocks/>
          </p:cNvSpPr>
          <p:nvPr/>
        </p:nvSpPr>
        <p:spPr>
          <a:xfrm>
            <a:off x="3000872" y="3066648"/>
            <a:ext cx="2012354" cy="4388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200"/>
              <a:buFont typeface="Fredoka One"/>
              <a:buNone/>
              <a:defRPr sz="2400" b="0" i="0" u="none" strike="noStrike" cap="none">
                <a:solidFill>
                  <a:schemeClr val="dk1"/>
                </a:solidFill>
                <a:latin typeface="Press Start 2P"/>
                <a:ea typeface="Press Start 2P"/>
                <a:cs typeface="Press Start 2P"/>
                <a:sym typeface="Press Start 2P"/>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ctr"/>
            <a:r>
              <a:rPr lang="en" sz="1200" dirty="0">
                <a:solidFill>
                  <a:srgbClr val="A2B660"/>
                </a:solidFill>
              </a:rPr>
              <a:t>COPILOT INSTRUCTIONS</a:t>
            </a:r>
            <a:br>
              <a:rPr lang="en" sz="1200" dirty="0">
                <a:solidFill>
                  <a:srgbClr val="A2B660"/>
                </a:solidFill>
              </a:rPr>
            </a:br>
            <a:r>
              <a:rPr lang="en" sz="700" dirty="0">
                <a:solidFill>
                  <a:srgbClr val="A2B660"/>
                </a:solidFill>
              </a:rPr>
              <a:t>(share via repo)</a:t>
            </a:r>
            <a:endParaRPr lang="en-US" sz="700"/>
          </a:p>
        </p:txBody>
      </p:sp>
      <p:pic>
        <p:nvPicPr>
          <p:cNvPr id="10" name="Picture 9" descr="color icon for demo 23544260 Vector Art at Vecteezy">
            <a:extLst>
              <a:ext uri="{FF2B5EF4-FFF2-40B4-BE49-F238E27FC236}">
                <a16:creationId xmlns:a16="http://schemas.microsoft.com/office/drawing/2014/main" id="{A33AE2C1-F281-1A05-7028-22A59DD8C31E}"/>
              </a:ext>
            </a:extLst>
          </p:cNvPr>
          <p:cNvPicPr>
            <a:picLocks noChangeAspect="1"/>
          </p:cNvPicPr>
          <p:nvPr/>
        </p:nvPicPr>
        <p:blipFill>
          <a:blip r:embed="rId5"/>
          <a:stretch>
            <a:fillRect/>
          </a:stretch>
        </p:blipFill>
        <p:spPr>
          <a:xfrm>
            <a:off x="5791931" y="1923316"/>
            <a:ext cx="1011117" cy="992799"/>
          </a:xfrm>
          <a:prstGeom prst="rect">
            <a:avLst/>
          </a:prstGeom>
        </p:spPr>
      </p:pic>
      <p:sp>
        <p:nvSpPr>
          <p:cNvPr id="11" name="Google Shape;1882;p37">
            <a:extLst>
              <a:ext uri="{FF2B5EF4-FFF2-40B4-BE49-F238E27FC236}">
                <a16:creationId xmlns:a16="http://schemas.microsoft.com/office/drawing/2014/main" id="{CD999437-6A50-1C5F-07E0-B51159ACA0DC}"/>
              </a:ext>
            </a:extLst>
          </p:cNvPr>
          <p:cNvSpPr txBox="1">
            <a:spLocks/>
          </p:cNvSpPr>
          <p:nvPr/>
        </p:nvSpPr>
        <p:spPr>
          <a:xfrm>
            <a:off x="5352813" y="3066648"/>
            <a:ext cx="2012354" cy="4388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200"/>
              <a:buFont typeface="Fredoka One"/>
              <a:buNone/>
              <a:defRPr sz="2400" b="0" i="0" u="none" strike="noStrike" cap="none">
                <a:solidFill>
                  <a:schemeClr val="dk1"/>
                </a:solidFill>
                <a:latin typeface="Press Start 2P"/>
                <a:ea typeface="Press Start 2P"/>
                <a:cs typeface="Press Start 2P"/>
                <a:sym typeface="Press Start 2P"/>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ctr"/>
            <a:r>
              <a:rPr lang="en" sz="1200" dirty="0">
                <a:solidFill>
                  <a:srgbClr val="A2B660"/>
                </a:solidFill>
              </a:rPr>
              <a:t>GOOD OL' DEMOs!</a:t>
            </a:r>
            <a:endParaRPr lang="en-US"/>
          </a:p>
        </p:txBody>
      </p:sp>
      <p:pic>
        <p:nvPicPr>
          <p:cNvPr id="4" name="Picture 3">
            <a:extLst>
              <a:ext uri="{FF2B5EF4-FFF2-40B4-BE49-F238E27FC236}">
                <a16:creationId xmlns:a16="http://schemas.microsoft.com/office/drawing/2014/main" id="{CBF847B4-A17B-3979-DD03-4F7D5AB189EF}"/>
              </a:ext>
            </a:extLst>
          </p:cNvPr>
          <p:cNvPicPr>
            <a:picLocks noChangeAspect="1"/>
          </p:cNvPicPr>
          <p:nvPr/>
        </p:nvPicPr>
        <p:blipFill>
          <a:blip r:embed="rId6"/>
          <a:stretch>
            <a:fillRect/>
          </a:stretch>
        </p:blipFill>
        <p:spPr>
          <a:xfrm>
            <a:off x="1231522" y="526026"/>
            <a:ext cx="5380709" cy="4214370"/>
          </a:xfrm>
          <a:prstGeom prst="rect">
            <a:avLst/>
          </a:prstGeom>
        </p:spPr>
      </p:pic>
    </p:spTree>
    <p:extLst>
      <p:ext uri="{BB962C8B-B14F-4D97-AF65-F5344CB8AC3E}">
        <p14:creationId xmlns:p14="http://schemas.microsoft.com/office/powerpoint/2010/main" val="225970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5">
          <a:extLst>
            <a:ext uri="{FF2B5EF4-FFF2-40B4-BE49-F238E27FC236}">
              <a16:creationId xmlns:a16="http://schemas.microsoft.com/office/drawing/2014/main" id="{4CA2E51F-ECE8-3FD6-CFB1-226B416391B0}"/>
            </a:ext>
          </a:extLst>
        </p:cNvPr>
        <p:cNvGrpSpPr/>
        <p:nvPr/>
      </p:nvGrpSpPr>
      <p:grpSpPr>
        <a:xfrm>
          <a:off x="0" y="0"/>
          <a:ext cx="0" cy="0"/>
          <a:chOff x="0" y="0"/>
          <a:chExt cx="0" cy="0"/>
        </a:xfrm>
      </p:grpSpPr>
      <p:grpSp>
        <p:nvGrpSpPr>
          <p:cNvPr id="2758" name="Google Shape;2758;p50">
            <a:extLst>
              <a:ext uri="{FF2B5EF4-FFF2-40B4-BE49-F238E27FC236}">
                <a16:creationId xmlns:a16="http://schemas.microsoft.com/office/drawing/2014/main" id="{20DFD021-86CF-1214-B123-C665F360A764}"/>
              </a:ext>
            </a:extLst>
          </p:cNvPr>
          <p:cNvGrpSpPr/>
          <p:nvPr/>
        </p:nvGrpSpPr>
        <p:grpSpPr>
          <a:xfrm>
            <a:off x="8280450" y="1473987"/>
            <a:ext cx="406500" cy="322800"/>
            <a:chOff x="8280450" y="1473987"/>
            <a:chExt cx="406500" cy="322800"/>
          </a:xfrm>
        </p:grpSpPr>
        <p:sp>
          <p:nvSpPr>
            <p:cNvPr id="2759" name="Google Shape;2759;p50">
              <a:hlinkClick r:id="" action="ppaction://noaction"/>
              <a:extLst>
                <a:ext uri="{FF2B5EF4-FFF2-40B4-BE49-F238E27FC236}">
                  <a16:creationId xmlns:a16="http://schemas.microsoft.com/office/drawing/2014/main" id="{A396CAE9-AE26-8B67-10CF-F42D9F41C992}"/>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50">
              <a:hlinkClick r:id="" action="ppaction://noaction"/>
              <a:extLst>
                <a:ext uri="{FF2B5EF4-FFF2-40B4-BE49-F238E27FC236}">
                  <a16:creationId xmlns:a16="http://schemas.microsoft.com/office/drawing/2014/main" id="{C759EF2B-93CB-E08D-199C-A2BB1537EB41}"/>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50">
              <a:hlinkClick r:id="" action="ppaction://noaction"/>
              <a:extLst>
                <a:ext uri="{FF2B5EF4-FFF2-40B4-BE49-F238E27FC236}">
                  <a16:creationId xmlns:a16="http://schemas.microsoft.com/office/drawing/2014/main" id="{74A73804-C9CA-7B1C-A16B-3E15548ABA3F}"/>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50">
              <a:hlinkClick r:id="" action="ppaction://noaction"/>
              <a:extLst>
                <a:ext uri="{FF2B5EF4-FFF2-40B4-BE49-F238E27FC236}">
                  <a16:creationId xmlns:a16="http://schemas.microsoft.com/office/drawing/2014/main" id="{CEB2C72F-5D50-005F-0517-6EC39E00325E}"/>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3" name="Google Shape;2763;p50">
            <a:extLst>
              <a:ext uri="{FF2B5EF4-FFF2-40B4-BE49-F238E27FC236}">
                <a16:creationId xmlns:a16="http://schemas.microsoft.com/office/drawing/2014/main" id="{DB427640-5755-22B5-8F49-488472FD9701}"/>
              </a:ext>
            </a:extLst>
          </p:cNvPr>
          <p:cNvGrpSpPr/>
          <p:nvPr/>
        </p:nvGrpSpPr>
        <p:grpSpPr>
          <a:xfrm>
            <a:off x="8280450" y="3346713"/>
            <a:ext cx="406500" cy="322800"/>
            <a:chOff x="8280450" y="1473987"/>
            <a:chExt cx="406500" cy="322800"/>
          </a:xfrm>
        </p:grpSpPr>
        <p:sp>
          <p:nvSpPr>
            <p:cNvPr id="2764" name="Google Shape;2764;p50">
              <a:hlinkClick r:id="" action="ppaction://noaction"/>
              <a:extLst>
                <a:ext uri="{FF2B5EF4-FFF2-40B4-BE49-F238E27FC236}">
                  <a16:creationId xmlns:a16="http://schemas.microsoft.com/office/drawing/2014/main" id="{687C2499-B829-5325-B00C-B6BB74CA8BC5}"/>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50">
              <a:hlinkClick r:id="" action="ppaction://noaction"/>
              <a:extLst>
                <a:ext uri="{FF2B5EF4-FFF2-40B4-BE49-F238E27FC236}">
                  <a16:creationId xmlns:a16="http://schemas.microsoft.com/office/drawing/2014/main" id="{5DB8BF99-355B-6EE0-08B9-477CBF2C5ED3}"/>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50">
              <a:hlinkClick r:id="" action="ppaction://noaction"/>
              <a:extLst>
                <a:ext uri="{FF2B5EF4-FFF2-40B4-BE49-F238E27FC236}">
                  <a16:creationId xmlns:a16="http://schemas.microsoft.com/office/drawing/2014/main" id="{5B661846-1867-8689-B99D-9D9672F5DB60}"/>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50">
              <a:hlinkClick r:id="" action="ppaction://noaction"/>
              <a:extLst>
                <a:ext uri="{FF2B5EF4-FFF2-40B4-BE49-F238E27FC236}">
                  <a16:creationId xmlns:a16="http://schemas.microsoft.com/office/drawing/2014/main" id="{8E2E62A1-84CE-8D8F-470A-3321CDA099F5}"/>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8" name="Google Shape;2768;p50">
            <a:extLst>
              <a:ext uri="{FF2B5EF4-FFF2-40B4-BE49-F238E27FC236}">
                <a16:creationId xmlns:a16="http://schemas.microsoft.com/office/drawing/2014/main" id="{347B18AE-93A5-CBAB-4493-89BA741161A2}"/>
              </a:ext>
            </a:extLst>
          </p:cNvPr>
          <p:cNvGrpSpPr/>
          <p:nvPr/>
        </p:nvGrpSpPr>
        <p:grpSpPr>
          <a:xfrm>
            <a:off x="8065601" y="2153651"/>
            <a:ext cx="836197" cy="836197"/>
            <a:chOff x="8065601" y="2153651"/>
            <a:chExt cx="836197" cy="836197"/>
          </a:xfrm>
        </p:grpSpPr>
        <p:grpSp>
          <p:nvGrpSpPr>
            <p:cNvPr id="2769" name="Google Shape;2769;p50">
              <a:extLst>
                <a:ext uri="{FF2B5EF4-FFF2-40B4-BE49-F238E27FC236}">
                  <a16:creationId xmlns:a16="http://schemas.microsoft.com/office/drawing/2014/main" id="{BEEA5BF5-54F9-6971-6953-D979DD27D65B}"/>
                </a:ext>
              </a:extLst>
            </p:cNvPr>
            <p:cNvGrpSpPr/>
            <p:nvPr/>
          </p:nvGrpSpPr>
          <p:grpSpPr>
            <a:xfrm>
              <a:off x="8065601" y="2153651"/>
              <a:ext cx="836197" cy="836197"/>
              <a:chOff x="1956755" y="2080370"/>
              <a:chExt cx="724106" cy="724106"/>
            </a:xfrm>
          </p:grpSpPr>
          <p:sp>
            <p:nvSpPr>
              <p:cNvPr id="2770" name="Google Shape;2770;p50">
                <a:extLst>
                  <a:ext uri="{FF2B5EF4-FFF2-40B4-BE49-F238E27FC236}">
                    <a16:creationId xmlns:a16="http://schemas.microsoft.com/office/drawing/2014/main" id="{9ADE12EC-1918-960D-90FD-1E9661404A20}"/>
                  </a:ext>
                </a:extLst>
              </p:cNvPr>
              <p:cNvSpPr/>
              <p:nvPr/>
            </p:nvSpPr>
            <p:spPr>
              <a:xfrm>
                <a:off x="2118414" y="2080370"/>
                <a:ext cx="400804"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50">
                <a:extLst>
                  <a:ext uri="{FF2B5EF4-FFF2-40B4-BE49-F238E27FC236}">
                    <a16:creationId xmlns:a16="http://schemas.microsoft.com/office/drawing/2014/main" id="{7B2B0171-FAB5-8A90-909D-DA2B908AD584}"/>
                  </a:ext>
                </a:extLst>
              </p:cNvPr>
              <p:cNvSpPr/>
              <p:nvPr/>
            </p:nvSpPr>
            <p:spPr>
              <a:xfrm>
                <a:off x="1956755" y="2240509"/>
                <a:ext cx="724106" cy="403829"/>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2" name="Google Shape;2772;p50">
              <a:extLst>
                <a:ext uri="{FF2B5EF4-FFF2-40B4-BE49-F238E27FC236}">
                  <a16:creationId xmlns:a16="http://schemas.microsoft.com/office/drawing/2014/main" id="{7D04F932-3640-30ED-6559-4C57F8F9906B}"/>
                </a:ext>
              </a:extLst>
            </p:cNvPr>
            <p:cNvSpPr/>
            <p:nvPr/>
          </p:nvSpPr>
          <p:spPr>
            <a:xfrm>
              <a:off x="8316010" y="2209691"/>
              <a:ext cx="335268"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50">
              <a:extLst>
                <a:ext uri="{FF2B5EF4-FFF2-40B4-BE49-F238E27FC236}">
                  <a16:creationId xmlns:a16="http://schemas.microsoft.com/office/drawing/2014/main" id="{7A4A9037-BE71-9CA6-F921-FAD9CA5551E4}"/>
                </a:ext>
              </a:extLst>
            </p:cNvPr>
            <p:cNvSpPr/>
            <p:nvPr/>
          </p:nvSpPr>
          <p:spPr>
            <a:xfrm>
              <a:off x="8121649" y="2404052"/>
              <a:ext cx="724106" cy="335268"/>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50">
              <a:hlinkClick r:id="" action="ppaction://hlinkshowjump?jump=nextslide"/>
              <a:extLst>
                <a:ext uri="{FF2B5EF4-FFF2-40B4-BE49-F238E27FC236}">
                  <a16:creationId xmlns:a16="http://schemas.microsoft.com/office/drawing/2014/main" id="{85BFD6C8-16D0-523B-1460-FB05502BCE47}"/>
                </a:ext>
              </a:extLst>
            </p:cNvPr>
            <p:cNvSpPr/>
            <p:nvPr/>
          </p:nvSpPr>
          <p:spPr>
            <a:xfrm>
              <a:off x="8700842" y="2499287"/>
              <a:ext cx="91114" cy="133924"/>
            </a:xfrm>
            <a:custGeom>
              <a:avLst/>
              <a:gdLst/>
              <a:ahLst/>
              <a:cxnLst/>
              <a:rect l="l" t="t" r="r" b="b"/>
              <a:pathLst>
                <a:path w="796" h="1170" extrusionOk="0">
                  <a:moveTo>
                    <a:pt x="1" y="0"/>
                  </a:moveTo>
                  <a:lnTo>
                    <a:pt x="1" y="1169"/>
                  </a:lnTo>
                  <a:lnTo>
                    <a:pt x="796" y="5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50">
              <a:hlinkClick r:id="" action="ppaction://hlinkshowjump?jump=previousslide"/>
              <a:extLst>
                <a:ext uri="{FF2B5EF4-FFF2-40B4-BE49-F238E27FC236}">
                  <a16:creationId xmlns:a16="http://schemas.microsoft.com/office/drawing/2014/main" id="{384CFE11-4274-5D7B-45E5-8CD886D162C0}"/>
                </a:ext>
              </a:extLst>
            </p:cNvPr>
            <p:cNvSpPr/>
            <p:nvPr/>
          </p:nvSpPr>
          <p:spPr>
            <a:xfrm>
              <a:off x="8179568" y="2499287"/>
              <a:ext cx="92488" cy="133924"/>
            </a:xfrm>
            <a:custGeom>
              <a:avLst/>
              <a:gdLst/>
              <a:ahLst/>
              <a:cxnLst/>
              <a:rect l="l" t="t" r="r" b="b"/>
              <a:pathLst>
                <a:path w="808" h="1170" extrusionOk="0">
                  <a:moveTo>
                    <a:pt x="807" y="0"/>
                  </a:moveTo>
                  <a:lnTo>
                    <a:pt x="0" y="579"/>
                  </a:lnTo>
                  <a:lnTo>
                    <a:pt x="807" y="1169"/>
                  </a:lnTo>
                  <a:lnTo>
                    <a:pt x="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50">
              <a:extLst>
                <a:ext uri="{FF2B5EF4-FFF2-40B4-BE49-F238E27FC236}">
                  <a16:creationId xmlns:a16="http://schemas.microsoft.com/office/drawing/2014/main" id="{CC7FBE6D-53F0-5945-AED5-EEE02628C829}"/>
                </a:ext>
              </a:extLst>
            </p:cNvPr>
            <p:cNvSpPr/>
            <p:nvPr/>
          </p:nvSpPr>
          <p:spPr>
            <a:xfrm>
              <a:off x="8416749" y="2504724"/>
              <a:ext cx="133904" cy="133925"/>
            </a:xfrm>
            <a:custGeom>
              <a:avLst/>
              <a:gdLst/>
              <a:ahLst/>
              <a:cxnLst/>
              <a:rect l="l" t="t" r="r" b="b"/>
              <a:pathLst>
                <a:path w="1375" h="1375" extrusionOk="0">
                  <a:moveTo>
                    <a:pt x="688" y="1"/>
                  </a:moveTo>
                  <a:cubicBezTo>
                    <a:pt x="314" y="1"/>
                    <a:pt x="1" y="314"/>
                    <a:pt x="1" y="688"/>
                  </a:cubicBezTo>
                  <a:cubicBezTo>
                    <a:pt x="1" y="1073"/>
                    <a:pt x="314" y="1374"/>
                    <a:pt x="688" y="1374"/>
                  </a:cubicBezTo>
                  <a:cubicBezTo>
                    <a:pt x="1073" y="1374"/>
                    <a:pt x="1374" y="1073"/>
                    <a:pt x="1374" y="688"/>
                  </a:cubicBezTo>
                  <a:cubicBezTo>
                    <a:pt x="1374" y="314"/>
                    <a:pt x="1073"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7" name="Google Shape;2777;p50">
              <a:extLst>
                <a:ext uri="{FF2B5EF4-FFF2-40B4-BE49-F238E27FC236}">
                  <a16:creationId xmlns:a16="http://schemas.microsoft.com/office/drawing/2014/main" id="{3E478DA6-02B3-C769-7D39-E7C480DD73B3}"/>
                </a:ext>
              </a:extLst>
            </p:cNvPr>
            <p:cNvGrpSpPr/>
            <p:nvPr/>
          </p:nvGrpSpPr>
          <p:grpSpPr>
            <a:xfrm>
              <a:off x="8411245" y="2263375"/>
              <a:ext cx="133810" cy="611129"/>
              <a:chOff x="2246360" y="2134049"/>
              <a:chExt cx="133810" cy="611129"/>
            </a:xfrm>
          </p:grpSpPr>
          <p:sp>
            <p:nvSpPr>
              <p:cNvPr id="2778" name="Google Shape;2778;p50">
                <a:extLst>
                  <a:ext uri="{FF2B5EF4-FFF2-40B4-BE49-F238E27FC236}">
                    <a16:creationId xmlns:a16="http://schemas.microsoft.com/office/drawing/2014/main" id="{FA1CFDEF-18E1-5C33-8080-8A130B231C02}"/>
                  </a:ext>
                </a:extLst>
              </p:cNvPr>
              <p:cNvSpPr/>
              <p:nvPr/>
            </p:nvSpPr>
            <p:spPr>
              <a:xfrm>
                <a:off x="2246360" y="2134049"/>
                <a:ext cx="133810" cy="91229"/>
              </a:xfrm>
              <a:custGeom>
                <a:avLst/>
                <a:gdLst/>
                <a:ahLst/>
                <a:cxnLst/>
                <a:rect l="l" t="t" r="r" b="b"/>
                <a:pathLst>
                  <a:path w="1169" h="797" extrusionOk="0">
                    <a:moveTo>
                      <a:pt x="579" y="1"/>
                    </a:moveTo>
                    <a:lnTo>
                      <a:pt x="0" y="796"/>
                    </a:lnTo>
                    <a:lnTo>
                      <a:pt x="1169" y="796"/>
                    </a:lnTo>
                    <a:lnTo>
                      <a:pt x="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50">
                <a:extLst>
                  <a:ext uri="{FF2B5EF4-FFF2-40B4-BE49-F238E27FC236}">
                    <a16:creationId xmlns:a16="http://schemas.microsoft.com/office/drawing/2014/main" id="{CF4646C5-9547-8630-64E9-8537A115FFEE}"/>
                  </a:ext>
                </a:extLst>
              </p:cNvPr>
              <p:cNvSpPr/>
              <p:nvPr/>
            </p:nvSpPr>
            <p:spPr>
              <a:xfrm>
                <a:off x="2246360" y="2654063"/>
                <a:ext cx="133810" cy="91114"/>
              </a:xfrm>
              <a:custGeom>
                <a:avLst/>
                <a:gdLst/>
                <a:ahLst/>
                <a:cxnLst/>
                <a:rect l="l" t="t" r="r" b="b"/>
                <a:pathLst>
                  <a:path w="1169" h="796" extrusionOk="0">
                    <a:moveTo>
                      <a:pt x="0" y="0"/>
                    </a:moveTo>
                    <a:lnTo>
                      <a:pt x="579" y="796"/>
                    </a:lnTo>
                    <a:lnTo>
                      <a:pt x="1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2454;p43">
            <a:extLst>
              <a:ext uri="{FF2B5EF4-FFF2-40B4-BE49-F238E27FC236}">
                <a16:creationId xmlns:a16="http://schemas.microsoft.com/office/drawing/2014/main" id="{2E8668E5-B849-10E4-57AD-8555527A9524}"/>
              </a:ext>
            </a:extLst>
          </p:cNvPr>
          <p:cNvSpPr txBox="1">
            <a:spLocks noGrp="1"/>
          </p:cNvSpPr>
          <p:nvPr>
            <p:ph type="title"/>
          </p:nvPr>
        </p:nvSpPr>
        <p:spPr>
          <a:xfrm>
            <a:off x="547430" y="533525"/>
            <a:ext cx="1750428" cy="51534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nl-NL" sz="2000" dirty="0"/>
              <a:t>TL;DR:</a:t>
            </a:r>
            <a:endParaRPr sz="2000" dirty="0"/>
          </a:p>
        </p:txBody>
      </p:sp>
      <p:sp>
        <p:nvSpPr>
          <p:cNvPr id="5" name="TextBox 4">
            <a:extLst>
              <a:ext uri="{FF2B5EF4-FFF2-40B4-BE49-F238E27FC236}">
                <a16:creationId xmlns:a16="http://schemas.microsoft.com/office/drawing/2014/main" id="{EB36C569-9888-2623-E173-C9B3F85140B1}"/>
              </a:ext>
            </a:extLst>
          </p:cNvPr>
          <p:cNvSpPr txBox="1"/>
          <p:nvPr/>
        </p:nvSpPr>
        <p:spPr>
          <a:xfrm>
            <a:off x="544810" y="1064054"/>
            <a:ext cx="7045453" cy="3631763"/>
          </a:xfrm>
          <a:prstGeom prst="rect">
            <a:avLst/>
          </a:prstGeom>
          <a:noFill/>
        </p:spPr>
        <p:txBody>
          <a:bodyPr wrap="square" lIns="91440" tIns="45720" rIns="91440" bIns="45720" rtlCol="0" anchor="t">
            <a:spAutoFit/>
          </a:bodyPr>
          <a:lstStyle/>
          <a:p>
            <a:endParaRPr lang="en-GB" sz="1000" noProof="0" dirty="0">
              <a:solidFill>
                <a:srgbClr val="252526"/>
              </a:solidFill>
              <a:latin typeface="Press Start 2P" pitchFamily="2" charset="0"/>
              <a:cs typeface="Amatic SC" pitchFamily="2" charset="-79"/>
            </a:endParaRPr>
          </a:p>
          <a:p>
            <a:pPr marL="171450" indent="-171450">
              <a:buFont typeface="Wingdings" pitchFamily="2" charset="2"/>
              <a:buChar char="q"/>
            </a:pPr>
            <a:r>
              <a:rPr lang="en-GB" sz="1000" noProof="0" dirty="0">
                <a:solidFill>
                  <a:srgbClr val="252526"/>
                </a:solidFill>
                <a:latin typeface="Press Start 2P" pitchFamily="2" charset="0"/>
                <a:cs typeface="Amatic SC" pitchFamily="2" charset="-79"/>
              </a:rPr>
              <a:t>A policy is more than just ‘thou shalt’; supplement with yes/no </a:t>
            </a:r>
            <a:r>
              <a:rPr lang="en-GB" sz="1000" noProof="0" dirty="0" err="1">
                <a:solidFill>
                  <a:srgbClr val="252526"/>
                </a:solidFill>
                <a:latin typeface="Press Start 2P" pitchFamily="2" charset="0"/>
                <a:cs typeface="Amatic SC" pitchFamily="2" charset="-79"/>
              </a:rPr>
              <a:t>usecases</a:t>
            </a:r>
            <a:br>
              <a:rPr lang="en-GB" sz="1000" noProof="0" dirty="0">
                <a:solidFill>
                  <a:srgbClr val="252526"/>
                </a:solidFill>
                <a:latin typeface="Press Start 2P" pitchFamily="2" charset="0"/>
                <a:cs typeface="Amatic SC" pitchFamily="2" charset="-79"/>
              </a:rPr>
            </a:br>
            <a:endParaRPr lang="en-GB" sz="1000" noProof="0" dirty="0">
              <a:solidFill>
                <a:srgbClr val="252526"/>
              </a:solidFill>
              <a:latin typeface="Press Start 2P" pitchFamily="2" charset="0"/>
              <a:cs typeface="Amatic SC" pitchFamily="2" charset="-79"/>
            </a:endParaRPr>
          </a:p>
          <a:p>
            <a:pPr marL="171450" indent="-171450">
              <a:buFont typeface="Wingdings" pitchFamily="2" charset="2"/>
              <a:buChar char="q"/>
            </a:pPr>
            <a:r>
              <a:rPr lang="en-GB" sz="1000" dirty="0">
                <a:solidFill>
                  <a:srgbClr val="252526"/>
                </a:solidFill>
                <a:latin typeface="Press Start 2P" pitchFamily="2" charset="0"/>
                <a:cs typeface="Amatic SC" pitchFamily="2" charset="-79"/>
              </a:rPr>
              <a:t>Just saying ‘no’ against all tools is a recipe for shadow AI --&gt; guide the </a:t>
            </a:r>
            <a:r>
              <a:rPr lang="en-GB" sz="1000" dirty="0" err="1">
                <a:solidFill>
                  <a:srgbClr val="252526"/>
                </a:solidFill>
                <a:latin typeface="Press Start 2P" pitchFamily="2" charset="0"/>
                <a:cs typeface="Amatic SC" pitchFamily="2" charset="-79"/>
              </a:rPr>
              <a:t>behavior</a:t>
            </a:r>
            <a:r>
              <a:rPr lang="en-GB" sz="1000" dirty="0">
                <a:solidFill>
                  <a:srgbClr val="252526"/>
                </a:solidFill>
                <a:latin typeface="Press Start 2P" pitchFamily="2" charset="0"/>
                <a:cs typeface="Amatic SC" pitchFamily="2" charset="-79"/>
              </a:rPr>
              <a:t> you want to see!</a:t>
            </a:r>
          </a:p>
          <a:p>
            <a:endParaRPr lang="en-GB" sz="1000" dirty="0">
              <a:solidFill>
                <a:srgbClr val="252526"/>
              </a:solidFill>
              <a:latin typeface="Press Start 2P" pitchFamily="2" charset="0"/>
              <a:cs typeface="Amatic SC" pitchFamily="2" charset="-79"/>
            </a:endParaRPr>
          </a:p>
          <a:p>
            <a:pPr marL="171450" indent="-171450">
              <a:buFont typeface="Wingdings" pitchFamily="2" charset="2"/>
              <a:buChar char="q"/>
            </a:pPr>
            <a:r>
              <a:rPr lang="en-GB" sz="900" dirty="0">
                <a:solidFill>
                  <a:srgbClr val="252526"/>
                </a:solidFill>
                <a:latin typeface="Press Start 2P"/>
                <a:cs typeface="Amatic SC"/>
              </a:rPr>
              <a:t>Things that ‘work’ in software engineering already may become even more important</a:t>
            </a:r>
            <a:br>
              <a:rPr lang="en-GB" sz="900" dirty="0">
                <a:latin typeface="Press Start 2P" pitchFamily="2" charset="0"/>
                <a:cs typeface="Amatic SC" pitchFamily="2" charset="-79"/>
              </a:rPr>
            </a:br>
            <a:br>
              <a:rPr lang="en-GB" sz="900" dirty="0">
                <a:latin typeface="Press Start 2P" pitchFamily="2" charset="0"/>
                <a:cs typeface="Amatic SC" pitchFamily="2" charset="-79"/>
              </a:rPr>
            </a:br>
            <a:r>
              <a:rPr lang="en-GB" sz="900" i="1" dirty="0">
                <a:solidFill>
                  <a:srgbClr val="252526"/>
                </a:solidFill>
                <a:latin typeface="Press Start 2P"/>
                <a:cs typeface="Amatic SC"/>
              </a:rPr>
              <a:t>Need a refresher of what ‘works’? Accelerate “Appendix A” is a good summary! </a:t>
            </a:r>
            <a:br>
              <a:rPr lang="en-GB" sz="900" dirty="0">
                <a:latin typeface="Press Start 2P" pitchFamily="2" charset="0"/>
                <a:cs typeface="Amatic SC" pitchFamily="2" charset="-79"/>
              </a:rPr>
            </a:br>
            <a:endParaRPr lang="en-GB" sz="900" dirty="0">
              <a:solidFill>
                <a:srgbClr val="252526"/>
              </a:solidFill>
              <a:latin typeface="Press Start 2P" pitchFamily="2" charset="0"/>
              <a:cs typeface="Amatic SC" pitchFamily="2" charset="-79"/>
            </a:endParaRPr>
          </a:p>
          <a:p>
            <a:pPr marL="171450" indent="-171450">
              <a:buFont typeface="Wingdings" pitchFamily="2" charset="2"/>
              <a:buChar char="q"/>
            </a:pPr>
            <a:r>
              <a:rPr lang="en-GB" sz="900" noProof="0" dirty="0">
                <a:solidFill>
                  <a:srgbClr val="252526"/>
                </a:solidFill>
                <a:latin typeface="Press Start 2P" pitchFamily="2" charset="0"/>
                <a:cs typeface="Amatic SC" pitchFamily="2" charset="-79"/>
              </a:rPr>
              <a:t>Structures for sharing knowledge are as important as ever! If you’re </a:t>
            </a:r>
            <a:r>
              <a:rPr lang="en-GB" sz="900" noProof="0" dirty="0" err="1">
                <a:solidFill>
                  <a:srgbClr val="252526"/>
                </a:solidFill>
                <a:latin typeface="Press Start 2P" pitchFamily="2" charset="0"/>
                <a:cs typeface="Amatic SC" pitchFamily="2" charset="-79"/>
              </a:rPr>
              <a:t>innersourcing</a:t>
            </a:r>
            <a:r>
              <a:rPr lang="en-GB" sz="900" noProof="0" dirty="0">
                <a:solidFill>
                  <a:srgbClr val="252526"/>
                </a:solidFill>
                <a:latin typeface="Press Start 2P" pitchFamily="2" charset="0"/>
                <a:cs typeface="Amatic SC" pitchFamily="2" charset="-79"/>
              </a:rPr>
              <a:t>, you’re ahead of the game</a:t>
            </a:r>
            <a:br>
              <a:rPr lang="en-GB" sz="900" noProof="0" dirty="0">
                <a:solidFill>
                  <a:srgbClr val="252526"/>
                </a:solidFill>
                <a:latin typeface="Press Start 2P" pitchFamily="2" charset="0"/>
                <a:cs typeface="Amatic SC" pitchFamily="2" charset="-79"/>
              </a:rPr>
            </a:br>
            <a:endParaRPr lang="en-GB" sz="1100" b="1" i="1" noProof="0" dirty="0">
              <a:solidFill>
                <a:srgbClr val="0053BE"/>
              </a:solidFill>
              <a:latin typeface="Press Start 2P" pitchFamily="2" charset="0"/>
              <a:cs typeface="Amatic SC" pitchFamily="2" charset="-79"/>
            </a:endParaRPr>
          </a:p>
          <a:p>
            <a:endParaRPr lang="en-GB" sz="1100" b="1" i="1" noProof="0" dirty="0">
              <a:solidFill>
                <a:srgbClr val="0053BE"/>
              </a:solidFill>
              <a:latin typeface="Press Start 2P" pitchFamily="2" charset="0"/>
              <a:cs typeface="Amatic SC" pitchFamily="2" charset="-79"/>
            </a:endParaRPr>
          </a:p>
          <a:p>
            <a:endParaRPr lang="en-GB" sz="1100" b="1" i="1" dirty="0">
              <a:solidFill>
                <a:srgbClr val="0053BE"/>
              </a:solidFill>
              <a:latin typeface="Press Start 2P" pitchFamily="2" charset="0"/>
              <a:cs typeface="Amatic SC" pitchFamily="2" charset="-79"/>
            </a:endParaRPr>
          </a:p>
          <a:p>
            <a:endParaRPr lang="en-GB" sz="1100" b="1" i="1" noProof="0" dirty="0">
              <a:solidFill>
                <a:srgbClr val="0053BE"/>
              </a:solidFill>
              <a:latin typeface="Press Start 2P" pitchFamily="2" charset="0"/>
              <a:cs typeface="Amatic SC" pitchFamily="2" charset="-79"/>
            </a:endParaRPr>
          </a:p>
          <a:p>
            <a:endParaRPr lang="en-GB" sz="1100" b="1" i="1" dirty="0">
              <a:solidFill>
                <a:srgbClr val="0053BE"/>
              </a:solidFill>
              <a:latin typeface="Press Start 2P" pitchFamily="2" charset="0"/>
              <a:cs typeface="Amatic SC" pitchFamily="2" charset="-79"/>
            </a:endParaRPr>
          </a:p>
          <a:p>
            <a:endParaRPr lang="en-GB" sz="1100" b="1" i="1" noProof="0" dirty="0">
              <a:solidFill>
                <a:srgbClr val="0053BE"/>
              </a:solidFill>
              <a:latin typeface="Press Start 2P" pitchFamily="2" charset="0"/>
              <a:cs typeface="Amatic SC" pitchFamily="2" charset="-79"/>
            </a:endParaRPr>
          </a:p>
          <a:p>
            <a:endParaRPr lang="en-GB" sz="1100" b="1" i="1" dirty="0">
              <a:solidFill>
                <a:srgbClr val="0053BE"/>
              </a:solidFill>
              <a:latin typeface="Press Start 2P" pitchFamily="2" charset="0"/>
              <a:cs typeface="Amatic SC" pitchFamily="2" charset="-79"/>
            </a:endParaRPr>
          </a:p>
          <a:p>
            <a:r>
              <a:rPr lang="en-GB" sz="1100" b="1" i="1" noProof="0" dirty="0">
                <a:solidFill>
                  <a:srgbClr val="0053BE"/>
                </a:solidFill>
                <a:latin typeface="Press Start 2P"/>
                <a:cs typeface="Amatic SC"/>
              </a:rPr>
              <a:t>Questions? </a:t>
            </a:r>
            <a:r>
              <a:rPr lang="en-GB" sz="1100" b="1" i="1" dirty="0">
                <a:solidFill>
                  <a:srgbClr val="0053BE"/>
                </a:solidFill>
                <a:latin typeface="Press Start 2P"/>
                <a:cs typeface="Amatic SC"/>
              </a:rPr>
              <a:t>Need help? Feel free to reach out! </a:t>
            </a:r>
            <a:endParaRPr lang="en-GB" sz="1100" noProof="0" dirty="0">
              <a:solidFill>
                <a:srgbClr val="0053BE"/>
              </a:solidFill>
              <a:latin typeface="Press Start 2P" pitchFamily="2" charset="0"/>
              <a:cs typeface="Amatic SC" pitchFamily="2" charset="-79"/>
            </a:endParaRPr>
          </a:p>
        </p:txBody>
      </p:sp>
    </p:spTree>
    <p:extLst>
      <p:ext uri="{BB962C8B-B14F-4D97-AF65-F5344CB8AC3E}">
        <p14:creationId xmlns:p14="http://schemas.microsoft.com/office/powerpoint/2010/main" val="330966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12" end="12"/>
                                            </p:txEl>
                                          </p:spTgt>
                                        </p:tgtEl>
                                        <p:attrNameLst>
                                          <p:attrName>style.visibility</p:attrName>
                                        </p:attrNameLst>
                                      </p:cBhvr>
                                      <p:to>
                                        <p:strVal val="visible"/>
                                      </p:to>
                                    </p:set>
                                    <p:animEffect transition="in" filter="fade">
                                      <p:cBhvr>
                                        <p:cTn id="27"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55">
          <a:extLst>
            <a:ext uri="{FF2B5EF4-FFF2-40B4-BE49-F238E27FC236}">
              <a16:creationId xmlns:a16="http://schemas.microsoft.com/office/drawing/2014/main" id="{4E7F66B7-C234-0C4C-B273-749F3CBBD51F}"/>
            </a:ext>
          </a:extLst>
        </p:cNvPr>
        <p:cNvGrpSpPr/>
        <p:nvPr/>
      </p:nvGrpSpPr>
      <p:grpSpPr>
        <a:xfrm>
          <a:off x="0" y="0"/>
          <a:ext cx="0" cy="0"/>
          <a:chOff x="0" y="0"/>
          <a:chExt cx="0" cy="0"/>
        </a:xfrm>
      </p:grpSpPr>
      <p:grpSp>
        <p:nvGrpSpPr>
          <p:cNvPr id="2758" name="Google Shape;2758;p50">
            <a:extLst>
              <a:ext uri="{FF2B5EF4-FFF2-40B4-BE49-F238E27FC236}">
                <a16:creationId xmlns:a16="http://schemas.microsoft.com/office/drawing/2014/main" id="{639465E9-1FBE-4695-6CAC-AE01C32C056D}"/>
              </a:ext>
            </a:extLst>
          </p:cNvPr>
          <p:cNvGrpSpPr/>
          <p:nvPr/>
        </p:nvGrpSpPr>
        <p:grpSpPr>
          <a:xfrm>
            <a:off x="8280450" y="1473987"/>
            <a:ext cx="406500" cy="322800"/>
            <a:chOff x="8280450" y="1473987"/>
            <a:chExt cx="406500" cy="322800"/>
          </a:xfrm>
        </p:grpSpPr>
        <p:sp>
          <p:nvSpPr>
            <p:cNvPr id="2759" name="Google Shape;2759;p50">
              <a:hlinkClick r:id="" action="ppaction://noaction"/>
              <a:extLst>
                <a:ext uri="{FF2B5EF4-FFF2-40B4-BE49-F238E27FC236}">
                  <a16:creationId xmlns:a16="http://schemas.microsoft.com/office/drawing/2014/main" id="{CF59BF09-FBA0-4BC0-E6BF-5295DB97E888}"/>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50">
              <a:hlinkClick r:id="" action="ppaction://noaction"/>
              <a:extLst>
                <a:ext uri="{FF2B5EF4-FFF2-40B4-BE49-F238E27FC236}">
                  <a16:creationId xmlns:a16="http://schemas.microsoft.com/office/drawing/2014/main" id="{579EA992-5EC9-CF6F-C710-77C2952EE5BB}"/>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50">
              <a:hlinkClick r:id="" action="ppaction://noaction"/>
              <a:extLst>
                <a:ext uri="{FF2B5EF4-FFF2-40B4-BE49-F238E27FC236}">
                  <a16:creationId xmlns:a16="http://schemas.microsoft.com/office/drawing/2014/main" id="{CBBC9545-590A-F5DB-0547-EEFF9DBA5CD0}"/>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50">
              <a:hlinkClick r:id="" action="ppaction://noaction"/>
              <a:extLst>
                <a:ext uri="{FF2B5EF4-FFF2-40B4-BE49-F238E27FC236}">
                  <a16:creationId xmlns:a16="http://schemas.microsoft.com/office/drawing/2014/main" id="{F8624C4C-2C8B-2D13-7934-624C959ACB78}"/>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3" name="Google Shape;2763;p50">
            <a:extLst>
              <a:ext uri="{FF2B5EF4-FFF2-40B4-BE49-F238E27FC236}">
                <a16:creationId xmlns:a16="http://schemas.microsoft.com/office/drawing/2014/main" id="{2EC1F49A-D2A2-D0BB-24D4-BD22AEB2232E}"/>
              </a:ext>
            </a:extLst>
          </p:cNvPr>
          <p:cNvGrpSpPr/>
          <p:nvPr/>
        </p:nvGrpSpPr>
        <p:grpSpPr>
          <a:xfrm>
            <a:off x="8280450" y="3346713"/>
            <a:ext cx="406500" cy="322800"/>
            <a:chOff x="8280450" y="1473987"/>
            <a:chExt cx="406500" cy="322800"/>
          </a:xfrm>
        </p:grpSpPr>
        <p:sp>
          <p:nvSpPr>
            <p:cNvPr id="2764" name="Google Shape;2764;p50">
              <a:hlinkClick r:id="" action="ppaction://noaction"/>
              <a:extLst>
                <a:ext uri="{FF2B5EF4-FFF2-40B4-BE49-F238E27FC236}">
                  <a16:creationId xmlns:a16="http://schemas.microsoft.com/office/drawing/2014/main" id="{BC808D18-5FD0-2724-BFBF-6B1BCE1B83F9}"/>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50">
              <a:hlinkClick r:id="" action="ppaction://noaction"/>
              <a:extLst>
                <a:ext uri="{FF2B5EF4-FFF2-40B4-BE49-F238E27FC236}">
                  <a16:creationId xmlns:a16="http://schemas.microsoft.com/office/drawing/2014/main" id="{35B72645-9D23-7513-92BD-523C7AA676C4}"/>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50">
              <a:hlinkClick r:id="" action="ppaction://noaction"/>
              <a:extLst>
                <a:ext uri="{FF2B5EF4-FFF2-40B4-BE49-F238E27FC236}">
                  <a16:creationId xmlns:a16="http://schemas.microsoft.com/office/drawing/2014/main" id="{B8CF334D-1455-9C88-50BC-2C148C611B8F}"/>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50">
              <a:hlinkClick r:id="" action="ppaction://noaction"/>
              <a:extLst>
                <a:ext uri="{FF2B5EF4-FFF2-40B4-BE49-F238E27FC236}">
                  <a16:creationId xmlns:a16="http://schemas.microsoft.com/office/drawing/2014/main" id="{802FCAA5-6887-F112-DA72-5A387A369ABF}"/>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8" name="Google Shape;2768;p50">
            <a:extLst>
              <a:ext uri="{FF2B5EF4-FFF2-40B4-BE49-F238E27FC236}">
                <a16:creationId xmlns:a16="http://schemas.microsoft.com/office/drawing/2014/main" id="{EFB7B2AB-5B0B-73C7-F097-44085D99C10E}"/>
              </a:ext>
            </a:extLst>
          </p:cNvPr>
          <p:cNvGrpSpPr/>
          <p:nvPr/>
        </p:nvGrpSpPr>
        <p:grpSpPr>
          <a:xfrm>
            <a:off x="8065601" y="2153651"/>
            <a:ext cx="836197" cy="836197"/>
            <a:chOff x="8065601" y="2153651"/>
            <a:chExt cx="836197" cy="836197"/>
          </a:xfrm>
        </p:grpSpPr>
        <p:grpSp>
          <p:nvGrpSpPr>
            <p:cNvPr id="2769" name="Google Shape;2769;p50">
              <a:extLst>
                <a:ext uri="{FF2B5EF4-FFF2-40B4-BE49-F238E27FC236}">
                  <a16:creationId xmlns:a16="http://schemas.microsoft.com/office/drawing/2014/main" id="{7FD2D66C-C52A-2F2D-C2C6-7F92DA9E7F02}"/>
                </a:ext>
              </a:extLst>
            </p:cNvPr>
            <p:cNvGrpSpPr/>
            <p:nvPr/>
          </p:nvGrpSpPr>
          <p:grpSpPr>
            <a:xfrm>
              <a:off x="8065601" y="2153651"/>
              <a:ext cx="836197" cy="836197"/>
              <a:chOff x="1956755" y="2080370"/>
              <a:chExt cx="724106" cy="724106"/>
            </a:xfrm>
          </p:grpSpPr>
          <p:sp>
            <p:nvSpPr>
              <p:cNvPr id="2770" name="Google Shape;2770;p50">
                <a:extLst>
                  <a:ext uri="{FF2B5EF4-FFF2-40B4-BE49-F238E27FC236}">
                    <a16:creationId xmlns:a16="http://schemas.microsoft.com/office/drawing/2014/main" id="{7EA19163-76EA-308E-1E86-B48E272DA8C8}"/>
                  </a:ext>
                </a:extLst>
              </p:cNvPr>
              <p:cNvSpPr/>
              <p:nvPr/>
            </p:nvSpPr>
            <p:spPr>
              <a:xfrm>
                <a:off x="2118414" y="2080370"/>
                <a:ext cx="400804"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50">
                <a:extLst>
                  <a:ext uri="{FF2B5EF4-FFF2-40B4-BE49-F238E27FC236}">
                    <a16:creationId xmlns:a16="http://schemas.microsoft.com/office/drawing/2014/main" id="{B09B7884-4A51-809E-203C-B2E61A301CE9}"/>
                  </a:ext>
                </a:extLst>
              </p:cNvPr>
              <p:cNvSpPr/>
              <p:nvPr/>
            </p:nvSpPr>
            <p:spPr>
              <a:xfrm>
                <a:off x="1956755" y="2240509"/>
                <a:ext cx="724106" cy="403829"/>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2" name="Google Shape;2772;p50">
              <a:extLst>
                <a:ext uri="{FF2B5EF4-FFF2-40B4-BE49-F238E27FC236}">
                  <a16:creationId xmlns:a16="http://schemas.microsoft.com/office/drawing/2014/main" id="{05B593B0-D972-7701-9688-2E935BF41230}"/>
                </a:ext>
              </a:extLst>
            </p:cNvPr>
            <p:cNvSpPr/>
            <p:nvPr/>
          </p:nvSpPr>
          <p:spPr>
            <a:xfrm>
              <a:off x="8316010" y="2209691"/>
              <a:ext cx="335268"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50">
              <a:extLst>
                <a:ext uri="{FF2B5EF4-FFF2-40B4-BE49-F238E27FC236}">
                  <a16:creationId xmlns:a16="http://schemas.microsoft.com/office/drawing/2014/main" id="{4F3B78F0-7094-07DC-D655-DE2CB48E2A9B}"/>
                </a:ext>
              </a:extLst>
            </p:cNvPr>
            <p:cNvSpPr/>
            <p:nvPr/>
          </p:nvSpPr>
          <p:spPr>
            <a:xfrm>
              <a:off x="8121649" y="2404052"/>
              <a:ext cx="724106" cy="335268"/>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50">
              <a:hlinkClick r:id="" action="ppaction://hlinkshowjump?jump=nextslide"/>
              <a:extLst>
                <a:ext uri="{FF2B5EF4-FFF2-40B4-BE49-F238E27FC236}">
                  <a16:creationId xmlns:a16="http://schemas.microsoft.com/office/drawing/2014/main" id="{CE315944-0923-1590-8F69-605DDC06C621}"/>
                </a:ext>
              </a:extLst>
            </p:cNvPr>
            <p:cNvSpPr/>
            <p:nvPr/>
          </p:nvSpPr>
          <p:spPr>
            <a:xfrm>
              <a:off x="8700842" y="2499287"/>
              <a:ext cx="91114" cy="133924"/>
            </a:xfrm>
            <a:custGeom>
              <a:avLst/>
              <a:gdLst/>
              <a:ahLst/>
              <a:cxnLst/>
              <a:rect l="l" t="t" r="r" b="b"/>
              <a:pathLst>
                <a:path w="796" h="1170" extrusionOk="0">
                  <a:moveTo>
                    <a:pt x="1" y="0"/>
                  </a:moveTo>
                  <a:lnTo>
                    <a:pt x="1" y="1169"/>
                  </a:lnTo>
                  <a:lnTo>
                    <a:pt x="796" y="5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50">
              <a:hlinkClick r:id="" action="ppaction://hlinkshowjump?jump=previousslide"/>
              <a:extLst>
                <a:ext uri="{FF2B5EF4-FFF2-40B4-BE49-F238E27FC236}">
                  <a16:creationId xmlns:a16="http://schemas.microsoft.com/office/drawing/2014/main" id="{6CBF7D6D-D618-786E-5813-8B4D3CA8785C}"/>
                </a:ext>
              </a:extLst>
            </p:cNvPr>
            <p:cNvSpPr/>
            <p:nvPr/>
          </p:nvSpPr>
          <p:spPr>
            <a:xfrm>
              <a:off x="8179568" y="2499287"/>
              <a:ext cx="92488" cy="133924"/>
            </a:xfrm>
            <a:custGeom>
              <a:avLst/>
              <a:gdLst/>
              <a:ahLst/>
              <a:cxnLst/>
              <a:rect l="l" t="t" r="r" b="b"/>
              <a:pathLst>
                <a:path w="808" h="1170" extrusionOk="0">
                  <a:moveTo>
                    <a:pt x="807" y="0"/>
                  </a:moveTo>
                  <a:lnTo>
                    <a:pt x="0" y="579"/>
                  </a:lnTo>
                  <a:lnTo>
                    <a:pt x="807" y="1169"/>
                  </a:lnTo>
                  <a:lnTo>
                    <a:pt x="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50">
              <a:extLst>
                <a:ext uri="{FF2B5EF4-FFF2-40B4-BE49-F238E27FC236}">
                  <a16:creationId xmlns:a16="http://schemas.microsoft.com/office/drawing/2014/main" id="{20B4DD0C-4699-2D37-1FBA-56CBD3B57B90}"/>
                </a:ext>
              </a:extLst>
            </p:cNvPr>
            <p:cNvSpPr/>
            <p:nvPr/>
          </p:nvSpPr>
          <p:spPr>
            <a:xfrm>
              <a:off x="8416749" y="2504724"/>
              <a:ext cx="133904" cy="133925"/>
            </a:xfrm>
            <a:custGeom>
              <a:avLst/>
              <a:gdLst/>
              <a:ahLst/>
              <a:cxnLst/>
              <a:rect l="l" t="t" r="r" b="b"/>
              <a:pathLst>
                <a:path w="1375" h="1375" extrusionOk="0">
                  <a:moveTo>
                    <a:pt x="688" y="1"/>
                  </a:moveTo>
                  <a:cubicBezTo>
                    <a:pt x="314" y="1"/>
                    <a:pt x="1" y="314"/>
                    <a:pt x="1" y="688"/>
                  </a:cubicBezTo>
                  <a:cubicBezTo>
                    <a:pt x="1" y="1073"/>
                    <a:pt x="314" y="1374"/>
                    <a:pt x="688" y="1374"/>
                  </a:cubicBezTo>
                  <a:cubicBezTo>
                    <a:pt x="1073" y="1374"/>
                    <a:pt x="1374" y="1073"/>
                    <a:pt x="1374" y="688"/>
                  </a:cubicBezTo>
                  <a:cubicBezTo>
                    <a:pt x="1374" y="314"/>
                    <a:pt x="1073"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7" name="Google Shape;2777;p50">
              <a:extLst>
                <a:ext uri="{FF2B5EF4-FFF2-40B4-BE49-F238E27FC236}">
                  <a16:creationId xmlns:a16="http://schemas.microsoft.com/office/drawing/2014/main" id="{43E1B092-0920-5E2E-A247-2EFF4DB0EB07}"/>
                </a:ext>
              </a:extLst>
            </p:cNvPr>
            <p:cNvGrpSpPr/>
            <p:nvPr/>
          </p:nvGrpSpPr>
          <p:grpSpPr>
            <a:xfrm>
              <a:off x="8411245" y="2263375"/>
              <a:ext cx="133810" cy="611129"/>
              <a:chOff x="2246360" y="2134049"/>
              <a:chExt cx="133810" cy="611129"/>
            </a:xfrm>
          </p:grpSpPr>
          <p:sp>
            <p:nvSpPr>
              <p:cNvPr id="2778" name="Google Shape;2778;p50">
                <a:extLst>
                  <a:ext uri="{FF2B5EF4-FFF2-40B4-BE49-F238E27FC236}">
                    <a16:creationId xmlns:a16="http://schemas.microsoft.com/office/drawing/2014/main" id="{648D9ADE-79EF-774B-2C6A-64F1667AA173}"/>
                  </a:ext>
                </a:extLst>
              </p:cNvPr>
              <p:cNvSpPr/>
              <p:nvPr/>
            </p:nvSpPr>
            <p:spPr>
              <a:xfrm>
                <a:off x="2246360" y="2134049"/>
                <a:ext cx="133810" cy="91229"/>
              </a:xfrm>
              <a:custGeom>
                <a:avLst/>
                <a:gdLst/>
                <a:ahLst/>
                <a:cxnLst/>
                <a:rect l="l" t="t" r="r" b="b"/>
                <a:pathLst>
                  <a:path w="1169" h="797" extrusionOk="0">
                    <a:moveTo>
                      <a:pt x="579" y="1"/>
                    </a:moveTo>
                    <a:lnTo>
                      <a:pt x="0" y="796"/>
                    </a:lnTo>
                    <a:lnTo>
                      <a:pt x="1169" y="796"/>
                    </a:lnTo>
                    <a:lnTo>
                      <a:pt x="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50">
                <a:extLst>
                  <a:ext uri="{FF2B5EF4-FFF2-40B4-BE49-F238E27FC236}">
                    <a16:creationId xmlns:a16="http://schemas.microsoft.com/office/drawing/2014/main" id="{9DE81373-82EF-325E-31ED-203E45E93173}"/>
                  </a:ext>
                </a:extLst>
              </p:cNvPr>
              <p:cNvSpPr/>
              <p:nvPr/>
            </p:nvSpPr>
            <p:spPr>
              <a:xfrm>
                <a:off x="2246360" y="2654063"/>
                <a:ext cx="133810" cy="91114"/>
              </a:xfrm>
              <a:custGeom>
                <a:avLst/>
                <a:gdLst/>
                <a:ahLst/>
                <a:cxnLst/>
                <a:rect l="l" t="t" r="r" b="b"/>
                <a:pathLst>
                  <a:path w="1169" h="796" extrusionOk="0">
                    <a:moveTo>
                      <a:pt x="0" y="0"/>
                    </a:moveTo>
                    <a:lnTo>
                      <a:pt x="579" y="796"/>
                    </a:lnTo>
                    <a:lnTo>
                      <a:pt x="1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descr="A person standing next to a whiteboard&#10;&#10;Description automatically generated">
            <a:extLst>
              <a:ext uri="{FF2B5EF4-FFF2-40B4-BE49-F238E27FC236}">
                <a16:creationId xmlns:a16="http://schemas.microsoft.com/office/drawing/2014/main" id="{3CEBAF5B-AB14-D794-A0E1-EB1BA778468D}"/>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Effect>
                      <a14:saturation sat="66000"/>
                    </a14:imgEffect>
                  </a14:imgLayer>
                </a14:imgProps>
              </a:ext>
              <a:ext uri="{28A0092B-C50C-407E-A947-70E740481C1C}">
                <a14:useLocalDpi xmlns:a14="http://schemas.microsoft.com/office/drawing/2010/main" val="0"/>
              </a:ext>
            </a:extLst>
          </a:blip>
          <a:srcRect l="48882" t="17074" r="10585" b="12858"/>
          <a:stretch/>
        </p:blipFill>
        <p:spPr>
          <a:xfrm>
            <a:off x="5121716" y="1189417"/>
            <a:ext cx="2575905" cy="2967764"/>
          </a:xfrm>
          <a:prstGeom prst="rect">
            <a:avLst/>
          </a:prstGeom>
          <a:ln>
            <a:noFill/>
          </a:ln>
          <a:effectLst>
            <a:softEdge rad="112500"/>
          </a:effectLst>
        </p:spPr>
      </p:pic>
      <p:sp>
        <p:nvSpPr>
          <p:cNvPr id="3" name="TextBox 2">
            <a:extLst>
              <a:ext uri="{FF2B5EF4-FFF2-40B4-BE49-F238E27FC236}">
                <a16:creationId xmlns:a16="http://schemas.microsoft.com/office/drawing/2014/main" id="{08722C18-E90F-0421-76A6-7662BCB47E9D}"/>
              </a:ext>
            </a:extLst>
          </p:cNvPr>
          <p:cNvSpPr txBox="1"/>
          <p:nvPr/>
        </p:nvSpPr>
        <p:spPr>
          <a:xfrm>
            <a:off x="593347" y="718918"/>
            <a:ext cx="4588253" cy="3754874"/>
          </a:xfrm>
          <a:prstGeom prst="rect">
            <a:avLst/>
          </a:prstGeom>
          <a:noFill/>
        </p:spPr>
        <p:txBody>
          <a:bodyPr wrap="square" rtlCol="0">
            <a:spAutoFit/>
          </a:bodyPr>
          <a:lstStyle/>
          <a:p>
            <a:r>
              <a:rPr lang="en-NL" dirty="0">
                <a:latin typeface="Press Start 2P" pitchFamily="2" charset="0"/>
              </a:rPr>
              <a:t>Who am I?</a:t>
            </a:r>
          </a:p>
          <a:p>
            <a:endParaRPr lang="en-NL" dirty="0">
              <a:latin typeface="Press Start 2P" pitchFamily="2" charset="0"/>
            </a:endParaRPr>
          </a:p>
          <a:p>
            <a:pPr marL="285750" indent="-285750">
              <a:buFont typeface="Wingdings" pitchFamily="2" charset="2"/>
              <a:buChar char="q"/>
            </a:pPr>
            <a:r>
              <a:rPr lang="en-NL" sz="1000" dirty="0">
                <a:latin typeface="Press Start 2P" pitchFamily="2" charset="0"/>
              </a:rPr>
              <a:t>Ex-biomedical scientist gone engineering nerd</a:t>
            </a:r>
            <a:br>
              <a:rPr lang="en-NL" sz="1000" dirty="0">
                <a:latin typeface="Press Start 2P" pitchFamily="2" charset="0"/>
              </a:rPr>
            </a:br>
            <a:endParaRPr lang="en-NL" sz="1000" dirty="0">
              <a:latin typeface="Press Start 2P" pitchFamily="2" charset="0"/>
            </a:endParaRPr>
          </a:p>
          <a:p>
            <a:pPr marL="285750" indent="-285750">
              <a:buFont typeface="Wingdings" pitchFamily="2" charset="2"/>
              <a:buChar char="q"/>
            </a:pPr>
            <a:r>
              <a:rPr lang="en-NL" sz="1000" dirty="0">
                <a:latin typeface="Press Start 2P" pitchFamily="2" charset="0"/>
              </a:rPr>
              <a:t>Roles as Ops engineer, developer, platform engineer, architect and technical coach</a:t>
            </a:r>
            <a:br>
              <a:rPr lang="en-NL" sz="1000" dirty="0">
                <a:latin typeface="Press Start 2P" pitchFamily="2" charset="0"/>
              </a:rPr>
            </a:br>
            <a:endParaRPr lang="en-NL" sz="1000" dirty="0">
              <a:latin typeface="Press Start 2P" pitchFamily="2" charset="0"/>
            </a:endParaRPr>
          </a:p>
          <a:p>
            <a:pPr marL="285750" indent="-285750">
              <a:buFont typeface="Wingdings" pitchFamily="2" charset="2"/>
              <a:buChar char="q"/>
            </a:pPr>
            <a:r>
              <a:rPr lang="en-NL" sz="1000" dirty="0">
                <a:latin typeface="Press Start 2P" pitchFamily="2" charset="0"/>
              </a:rPr>
              <a:t>Led teams in developer enablement, public cloud and (compliance-)platform engineering</a:t>
            </a:r>
            <a:br>
              <a:rPr lang="en-NL" sz="1000" dirty="0">
                <a:latin typeface="Press Start 2P" pitchFamily="2" charset="0"/>
              </a:rPr>
            </a:br>
            <a:endParaRPr lang="en-NL" sz="1000" dirty="0">
              <a:latin typeface="Press Start 2P" pitchFamily="2" charset="0"/>
            </a:endParaRPr>
          </a:p>
          <a:p>
            <a:pPr marL="285750" indent="-285750">
              <a:buFont typeface="Wingdings" pitchFamily="2" charset="2"/>
              <a:buChar char="q"/>
            </a:pPr>
            <a:r>
              <a:rPr lang="en-NL" sz="1000" dirty="0">
                <a:latin typeface="Press Start 2P" pitchFamily="2" charset="0"/>
              </a:rPr>
              <a:t>I have opinions! On things!</a:t>
            </a:r>
            <a:br>
              <a:rPr lang="en-NL" sz="1000" dirty="0">
                <a:latin typeface="Press Start 2P" pitchFamily="2" charset="0"/>
              </a:rPr>
            </a:br>
            <a:r>
              <a:rPr lang="en-NL" sz="1000" dirty="0">
                <a:latin typeface="Press Start 2P" pitchFamily="2" charset="0"/>
              </a:rPr>
              <a:t>DevOps, Lean, Agile, Platform engineering, GenAI, the weather, the best Soulsborne game…</a:t>
            </a:r>
            <a:br>
              <a:rPr lang="en-NL" sz="1000" dirty="0">
                <a:latin typeface="Press Start 2P" pitchFamily="2" charset="0"/>
              </a:rPr>
            </a:br>
            <a:endParaRPr lang="en-NL" sz="1000" dirty="0">
              <a:latin typeface="Press Start 2P" pitchFamily="2" charset="0"/>
            </a:endParaRPr>
          </a:p>
          <a:p>
            <a:pPr marL="285750" indent="-285750">
              <a:buFont typeface="Wingdings" pitchFamily="2" charset="2"/>
              <a:buChar char="q"/>
            </a:pPr>
            <a:r>
              <a:rPr lang="en-NL" sz="1000" dirty="0">
                <a:latin typeface="Press Start 2P" pitchFamily="2" charset="0"/>
              </a:rPr>
              <a:t>Also a father since Feb 2025, and loving husband &lt;3 </a:t>
            </a:r>
          </a:p>
          <a:p>
            <a:pPr marL="285750" indent="-285750">
              <a:buFont typeface="Wingdings" pitchFamily="2" charset="2"/>
              <a:buChar char="q"/>
            </a:pPr>
            <a:endParaRPr lang="en-NL" sz="1000" dirty="0">
              <a:latin typeface="Press Start 2P" pitchFamily="2" charset="0"/>
            </a:endParaRPr>
          </a:p>
          <a:p>
            <a:pPr marL="285750" indent="-285750">
              <a:buFont typeface="Wingdings" pitchFamily="2" charset="2"/>
              <a:buChar char="q"/>
            </a:pPr>
            <a:endParaRPr lang="en-NL" sz="1000" dirty="0">
              <a:latin typeface="Press Start 2P" pitchFamily="2" charset="0"/>
            </a:endParaRPr>
          </a:p>
        </p:txBody>
      </p:sp>
    </p:spTree>
    <p:extLst>
      <p:ext uri="{BB962C8B-B14F-4D97-AF65-F5344CB8AC3E}">
        <p14:creationId xmlns:p14="http://schemas.microsoft.com/office/powerpoint/2010/main" val="2656303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38"/>
        <p:cNvGrpSpPr/>
        <p:nvPr/>
      </p:nvGrpSpPr>
      <p:grpSpPr>
        <a:xfrm>
          <a:off x="0" y="0"/>
          <a:ext cx="0" cy="0"/>
          <a:chOff x="0" y="0"/>
          <a:chExt cx="0" cy="0"/>
        </a:xfrm>
      </p:grpSpPr>
      <p:sp>
        <p:nvSpPr>
          <p:cNvPr id="3241" name="Google Shape;3241;p61"/>
          <p:cNvSpPr/>
          <p:nvPr/>
        </p:nvSpPr>
        <p:spPr>
          <a:xfrm>
            <a:off x="744660" y="566236"/>
            <a:ext cx="567000" cy="568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9" name="Google Shape;3249;p61"/>
          <p:cNvGrpSpPr/>
          <p:nvPr/>
        </p:nvGrpSpPr>
        <p:grpSpPr>
          <a:xfrm>
            <a:off x="851976" y="674152"/>
            <a:ext cx="352368" cy="352368"/>
            <a:chOff x="1379798" y="1723250"/>
            <a:chExt cx="397887" cy="397887"/>
          </a:xfrm>
        </p:grpSpPr>
        <p:sp>
          <p:nvSpPr>
            <p:cNvPr id="3250" name="Google Shape;3250;p61"/>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61"/>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61"/>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61"/>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1" name="Google Shape;3261;p61"/>
          <p:cNvGrpSpPr/>
          <p:nvPr/>
        </p:nvGrpSpPr>
        <p:grpSpPr>
          <a:xfrm>
            <a:off x="8280450" y="1473987"/>
            <a:ext cx="406500" cy="322800"/>
            <a:chOff x="8280450" y="1473987"/>
            <a:chExt cx="406500" cy="322800"/>
          </a:xfrm>
        </p:grpSpPr>
        <p:sp>
          <p:nvSpPr>
            <p:cNvPr id="3262" name="Google Shape;3262;p61">
              <a:hlinkClick r:id="" action="ppaction://noaction"/>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61">
              <a:hlinkClick r:id="" action="ppaction://noaction"/>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61">
              <a:hlinkClick r:id="" action="ppaction://noaction"/>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61">
              <a:hlinkClick r:id="" action="ppaction://noaction"/>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6" name="Google Shape;3266;p61"/>
          <p:cNvGrpSpPr/>
          <p:nvPr/>
        </p:nvGrpSpPr>
        <p:grpSpPr>
          <a:xfrm>
            <a:off x="8280450" y="3346713"/>
            <a:ext cx="406500" cy="322800"/>
            <a:chOff x="8280450" y="1473987"/>
            <a:chExt cx="406500" cy="322800"/>
          </a:xfrm>
        </p:grpSpPr>
        <p:sp>
          <p:nvSpPr>
            <p:cNvPr id="3267" name="Google Shape;3267;p61">
              <a:hlinkClick r:id="" action="ppaction://noaction"/>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61">
              <a:hlinkClick r:id="" action="ppaction://noaction"/>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61">
              <a:hlinkClick r:id="" action="ppaction://noaction"/>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61">
              <a:hlinkClick r:id="" action="ppaction://noaction"/>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1" name="Google Shape;3271;p61"/>
          <p:cNvGrpSpPr/>
          <p:nvPr/>
        </p:nvGrpSpPr>
        <p:grpSpPr>
          <a:xfrm>
            <a:off x="8065601" y="2153651"/>
            <a:ext cx="836197" cy="836197"/>
            <a:chOff x="8065601" y="2153651"/>
            <a:chExt cx="836197" cy="836197"/>
          </a:xfrm>
        </p:grpSpPr>
        <p:grpSp>
          <p:nvGrpSpPr>
            <p:cNvPr id="3272" name="Google Shape;3272;p61"/>
            <p:cNvGrpSpPr/>
            <p:nvPr/>
          </p:nvGrpSpPr>
          <p:grpSpPr>
            <a:xfrm>
              <a:off x="8065601" y="2153651"/>
              <a:ext cx="836197" cy="836197"/>
              <a:chOff x="1956755" y="2080370"/>
              <a:chExt cx="724106" cy="724106"/>
            </a:xfrm>
          </p:grpSpPr>
          <p:sp>
            <p:nvSpPr>
              <p:cNvPr id="3273" name="Google Shape;3273;p61"/>
              <p:cNvSpPr/>
              <p:nvPr/>
            </p:nvSpPr>
            <p:spPr>
              <a:xfrm>
                <a:off x="2118414" y="2080370"/>
                <a:ext cx="400804"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61"/>
              <p:cNvSpPr/>
              <p:nvPr/>
            </p:nvSpPr>
            <p:spPr>
              <a:xfrm>
                <a:off x="1956755" y="2240509"/>
                <a:ext cx="724106" cy="403829"/>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5" name="Google Shape;3275;p61"/>
            <p:cNvSpPr/>
            <p:nvPr/>
          </p:nvSpPr>
          <p:spPr>
            <a:xfrm>
              <a:off x="8316010" y="2209691"/>
              <a:ext cx="335268"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61"/>
            <p:cNvSpPr/>
            <p:nvPr/>
          </p:nvSpPr>
          <p:spPr>
            <a:xfrm>
              <a:off x="8121649" y="2404052"/>
              <a:ext cx="724106" cy="335268"/>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61">
              <a:hlinkClick r:id="" action="ppaction://hlinkshowjump?jump=nextslide"/>
            </p:cNvPr>
            <p:cNvSpPr/>
            <p:nvPr/>
          </p:nvSpPr>
          <p:spPr>
            <a:xfrm>
              <a:off x="8700842" y="2499287"/>
              <a:ext cx="91114" cy="133924"/>
            </a:xfrm>
            <a:custGeom>
              <a:avLst/>
              <a:gdLst/>
              <a:ahLst/>
              <a:cxnLst/>
              <a:rect l="l" t="t" r="r" b="b"/>
              <a:pathLst>
                <a:path w="796" h="1170" extrusionOk="0">
                  <a:moveTo>
                    <a:pt x="1" y="0"/>
                  </a:moveTo>
                  <a:lnTo>
                    <a:pt x="1" y="1169"/>
                  </a:lnTo>
                  <a:lnTo>
                    <a:pt x="796" y="5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61">
              <a:hlinkClick r:id="" action="ppaction://hlinkshowjump?jump=previousslide"/>
            </p:cNvPr>
            <p:cNvSpPr/>
            <p:nvPr/>
          </p:nvSpPr>
          <p:spPr>
            <a:xfrm>
              <a:off x="8179568" y="2499287"/>
              <a:ext cx="92488" cy="133924"/>
            </a:xfrm>
            <a:custGeom>
              <a:avLst/>
              <a:gdLst/>
              <a:ahLst/>
              <a:cxnLst/>
              <a:rect l="l" t="t" r="r" b="b"/>
              <a:pathLst>
                <a:path w="808" h="1170" extrusionOk="0">
                  <a:moveTo>
                    <a:pt x="807" y="0"/>
                  </a:moveTo>
                  <a:lnTo>
                    <a:pt x="0" y="579"/>
                  </a:lnTo>
                  <a:lnTo>
                    <a:pt x="807" y="1169"/>
                  </a:lnTo>
                  <a:lnTo>
                    <a:pt x="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61"/>
            <p:cNvSpPr/>
            <p:nvPr/>
          </p:nvSpPr>
          <p:spPr>
            <a:xfrm>
              <a:off x="8416749" y="2504724"/>
              <a:ext cx="133904" cy="133925"/>
            </a:xfrm>
            <a:custGeom>
              <a:avLst/>
              <a:gdLst/>
              <a:ahLst/>
              <a:cxnLst/>
              <a:rect l="l" t="t" r="r" b="b"/>
              <a:pathLst>
                <a:path w="1375" h="1375" extrusionOk="0">
                  <a:moveTo>
                    <a:pt x="688" y="1"/>
                  </a:moveTo>
                  <a:cubicBezTo>
                    <a:pt x="314" y="1"/>
                    <a:pt x="1" y="314"/>
                    <a:pt x="1" y="688"/>
                  </a:cubicBezTo>
                  <a:cubicBezTo>
                    <a:pt x="1" y="1073"/>
                    <a:pt x="314" y="1374"/>
                    <a:pt x="688" y="1374"/>
                  </a:cubicBezTo>
                  <a:cubicBezTo>
                    <a:pt x="1073" y="1374"/>
                    <a:pt x="1374" y="1073"/>
                    <a:pt x="1374" y="688"/>
                  </a:cubicBezTo>
                  <a:cubicBezTo>
                    <a:pt x="1374" y="314"/>
                    <a:pt x="1073"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0" name="Google Shape;3280;p61"/>
            <p:cNvGrpSpPr/>
            <p:nvPr/>
          </p:nvGrpSpPr>
          <p:grpSpPr>
            <a:xfrm>
              <a:off x="8411245" y="2263375"/>
              <a:ext cx="133810" cy="611129"/>
              <a:chOff x="2246360" y="2134049"/>
              <a:chExt cx="133810" cy="611129"/>
            </a:xfrm>
          </p:grpSpPr>
          <p:sp>
            <p:nvSpPr>
              <p:cNvPr id="3281" name="Google Shape;3281;p61"/>
              <p:cNvSpPr/>
              <p:nvPr/>
            </p:nvSpPr>
            <p:spPr>
              <a:xfrm>
                <a:off x="2246360" y="2134049"/>
                <a:ext cx="133810" cy="91229"/>
              </a:xfrm>
              <a:custGeom>
                <a:avLst/>
                <a:gdLst/>
                <a:ahLst/>
                <a:cxnLst/>
                <a:rect l="l" t="t" r="r" b="b"/>
                <a:pathLst>
                  <a:path w="1169" h="797" extrusionOk="0">
                    <a:moveTo>
                      <a:pt x="579" y="1"/>
                    </a:moveTo>
                    <a:lnTo>
                      <a:pt x="0" y="796"/>
                    </a:lnTo>
                    <a:lnTo>
                      <a:pt x="1169" y="796"/>
                    </a:lnTo>
                    <a:lnTo>
                      <a:pt x="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61"/>
              <p:cNvSpPr/>
              <p:nvPr/>
            </p:nvSpPr>
            <p:spPr>
              <a:xfrm>
                <a:off x="2246360" y="2654063"/>
                <a:ext cx="133810" cy="91114"/>
              </a:xfrm>
              <a:custGeom>
                <a:avLst/>
                <a:gdLst/>
                <a:ahLst/>
                <a:cxnLst/>
                <a:rect l="l" t="t" r="r" b="b"/>
                <a:pathLst>
                  <a:path w="1169" h="796" extrusionOk="0">
                    <a:moveTo>
                      <a:pt x="0" y="0"/>
                    </a:moveTo>
                    <a:lnTo>
                      <a:pt x="579" y="796"/>
                    </a:lnTo>
                    <a:lnTo>
                      <a:pt x="1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3244;p61">
            <a:extLst>
              <a:ext uri="{FF2B5EF4-FFF2-40B4-BE49-F238E27FC236}">
                <a16:creationId xmlns:a16="http://schemas.microsoft.com/office/drawing/2014/main" id="{A81ABBC6-9C1E-4FD9-7A28-8D58E46F0079}"/>
              </a:ext>
            </a:extLst>
          </p:cNvPr>
          <p:cNvSpPr txBox="1">
            <a:spLocks/>
          </p:cNvSpPr>
          <p:nvPr/>
        </p:nvSpPr>
        <p:spPr>
          <a:xfrm>
            <a:off x="1311660" y="533687"/>
            <a:ext cx="7480296" cy="846248"/>
          </a:xfrm>
          <a:prstGeom prst="rect">
            <a:avLst/>
          </a:prstGeom>
          <a:noFill/>
          <a:ln>
            <a:noFill/>
          </a:ln>
        </p:spPr>
        <p:txBody>
          <a:bodyPr spcFirstLastPara="1" wrap="square" lIns="45700"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000"/>
              <a:buFont typeface="Press Start 2P"/>
              <a:buNone/>
              <a:defRPr sz="4500" b="0" i="0" u="none" strike="noStrike" cap="none">
                <a:solidFill>
                  <a:schemeClr val="dk1"/>
                </a:solidFill>
                <a:latin typeface="Press Start 2P"/>
                <a:ea typeface="Press Start 2P"/>
                <a:cs typeface="Press Start 2P"/>
                <a:sym typeface="Press Start 2P"/>
              </a:defRPr>
            </a:lvl1pPr>
            <a:lvl2pPr marR="0" lvl="1" algn="ctr" rtl="0">
              <a:lnSpc>
                <a:spcPct val="100000"/>
              </a:lnSpc>
              <a:spcBef>
                <a:spcPts val="0"/>
              </a:spcBef>
              <a:spcAft>
                <a:spcPts val="0"/>
              </a:spcAft>
              <a:buClr>
                <a:schemeClr val="dk1"/>
              </a:buClr>
              <a:buSzPts val="2400"/>
              <a:buFont typeface="Press Start 2P"/>
              <a:buNone/>
              <a:defRPr sz="2400" b="0" i="0" u="none" strike="noStrike" cap="none">
                <a:solidFill>
                  <a:schemeClr val="dk1"/>
                </a:solidFill>
                <a:latin typeface="Press Start 2P"/>
                <a:ea typeface="Press Start 2P"/>
                <a:cs typeface="Press Start 2P"/>
                <a:sym typeface="Press Start 2P"/>
              </a:defRPr>
            </a:lvl2pPr>
            <a:lvl3pPr marR="0" lvl="2" algn="ctr" rtl="0">
              <a:lnSpc>
                <a:spcPct val="100000"/>
              </a:lnSpc>
              <a:spcBef>
                <a:spcPts val="0"/>
              </a:spcBef>
              <a:spcAft>
                <a:spcPts val="0"/>
              </a:spcAft>
              <a:buClr>
                <a:schemeClr val="dk1"/>
              </a:buClr>
              <a:buSzPts val="2400"/>
              <a:buFont typeface="Press Start 2P"/>
              <a:buNone/>
              <a:defRPr sz="2400" b="0" i="0" u="none" strike="noStrike" cap="none">
                <a:solidFill>
                  <a:schemeClr val="dk1"/>
                </a:solidFill>
                <a:latin typeface="Press Start 2P"/>
                <a:ea typeface="Press Start 2P"/>
                <a:cs typeface="Press Start 2P"/>
                <a:sym typeface="Press Start 2P"/>
              </a:defRPr>
            </a:lvl3pPr>
            <a:lvl4pPr marR="0" lvl="3" algn="ctr" rtl="0">
              <a:lnSpc>
                <a:spcPct val="100000"/>
              </a:lnSpc>
              <a:spcBef>
                <a:spcPts val="0"/>
              </a:spcBef>
              <a:spcAft>
                <a:spcPts val="0"/>
              </a:spcAft>
              <a:buClr>
                <a:schemeClr val="dk1"/>
              </a:buClr>
              <a:buSzPts val="2400"/>
              <a:buFont typeface="Press Start 2P"/>
              <a:buNone/>
              <a:defRPr sz="2400" b="0" i="0" u="none" strike="noStrike" cap="none">
                <a:solidFill>
                  <a:schemeClr val="dk1"/>
                </a:solidFill>
                <a:latin typeface="Press Start 2P"/>
                <a:ea typeface="Press Start 2P"/>
                <a:cs typeface="Press Start 2P"/>
                <a:sym typeface="Press Start 2P"/>
              </a:defRPr>
            </a:lvl4pPr>
            <a:lvl5pPr marR="0" lvl="4" algn="ctr" rtl="0">
              <a:lnSpc>
                <a:spcPct val="100000"/>
              </a:lnSpc>
              <a:spcBef>
                <a:spcPts val="0"/>
              </a:spcBef>
              <a:spcAft>
                <a:spcPts val="0"/>
              </a:spcAft>
              <a:buClr>
                <a:schemeClr val="dk1"/>
              </a:buClr>
              <a:buSzPts val="2400"/>
              <a:buFont typeface="Press Start 2P"/>
              <a:buNone/>
              <a:defRPr sz="2400" b="0" i="0" u="none" strike="noStrike" cap="none">
                <a:solidFill>
                  <a:schemeClr val="dk1"/>
                </a:solidFill>
                <a:latin typeface="Press Start 2P"/>
                <a:ea typeface="Press Start 2P"/>
                <a:cs typeface="Press Start 2P"/>
                <a:sym typeface="Press Start 2P"/>
              </a:defRPr>
            </a:lvl5pPr>
            <a:lvl6pPr marR="0" lvl="5" algn="ctr" rtl="0">
              <a:lnSpc>
                <a:spcPct val="100000"/>
              </a:lnSpc>
              <a:spcBef>
                <a:spcPts val="0"/>
              </a:spcBef>
              <a:spcAft>
                <a:spcPts val="0"/>
              </a:spcAft>
              <a:buClr>
                <a:schemeClr val="dk1"/>
              </a:buClr>
              <a:buSzPts val="2400"/>
              <a:buFont typeface="Press Start 2P"/>
              <a:buNone/>
              <a:defRPr sz="2400" b="0" i="0" u="none" strike="noStrike" cap="none">
                <a:solidFill>
                  <a:schemeClr val="dk1"/>
                </a:solidFill>
                <a:latin typeface="Press Start 2P"/>
                <a:ea typeface="Press Start 2P"/>
                <a:cs typeface="Press Start 2P"/>
                <a:sym typeface="Press Start 2P"/>
              </a:defRPr>
            </a:lvl6pPr>
            <a:lvl7pPr marR="0" lvl="6" algn="ctr" rtl="0">
              <a:lnSpc>
                <a:spcPct val="100000"/>
              </a:lnSpc>
              <a:spcBef>
                <a:spcPts val="0"/>
              </a:spcBef>
              <a:spcAft>
                <a:spcPts val="0"/>
              </a:spcAft>
              <a:buClr>
                <a:schemeClr val="dk1"/>
              </a:buClr>
              <a:buSzPts val="2400"/>
              <a:buFont typeface="Press Start 2P"/>
              <a:buNone/>
              <a:defRPr sz="2400" b="0" i="0" u="none" strike="noStrike" cap="none">
                <a:solidFill>
                  <a:schemeClr val="dk1"/>
                </a:solidFill>
                <a:latin typeface="Press Start 2P"/>
                <a:ea typeface="Press Start 2P"/>
                <a:cs typeface="Press Start 2P"/>
                <a:sym typeface="Press Start 2P"/>
              </a:defRPr>
            </a:lvl7pPr>
            <a:lvl8pPr marR="0" lvl="7" algn="ctr" rtl="0">
              <a:lnSpc>
                <a:spcPct val="100000"/>
              </a:lnSpc>
              <a:spcBef>
                <a:spcPts val="0"/>
              </a:spcBef>
              <a:spcAft>
                <a:spcPts val="0"/>
              </a:spcAft>
              <a:buClr>
                <a:schemeClr val="dk1"/>
              </a:buClr>
              <a:buSzPts val="2400"/>
              <a:buFont typeface="Press Start 2P"/>
              <a:buNone/>
              <a:defRPr sz="2400" b="0" i="0" u="none" strike="noStrike" cap="none">
                <a:solidFill>
                  <a:schemeClr val="dk1"/>
                </a:solidFill>
                <a:latin typeface="Press Start 2P"/>
                <a:ea typeface="Press Start 2P"/>
                <a:cs typeface="Press Start 2P"/>
                <a:sym typeface="Press Start 2P"/>
              </a:defRPr>
            </a:lvl8pPr>
            <a:lvl9pPr marR="0" lvl="8" algn="ctr" rtl="0">
              <a:lnSpc>
                <a:spcPct val="100000"/>
              </a:lnSpc>
              <a:spcBef>
                <a:spcPts val="0"/>
              </a:spcBef>
              <a:spcAft>
                <a:spcPts val="0"/>
              </a:spcAft>
              <a:buClr>
                <a:schemeClr val="dk1"/>
              </a:buClr>
              <a:buSzPts val="2400"/>
              <a:buFont typeface="Press Start 2P"/>
              <a:buNone/>
              <a:defRPr sz="2400" b="0" i="0" u="none" strike="noStrike" cap="none">
                <a:solidFill>
                  <a:schemeClr val="dk1"/>
                </a:solidFill>
                <a:latin typeface="Press Start 2P"/>
                <a:ea typeface="Press Start 2P"/>
                <a:cs typeface="Press Start 2P"/>
                <a:sym typeface="Press Start 2P"/>
              </a:defRPr>
            </a:lvl9pPr>
          </a:lstStyle>
          <a:p>
            <a:r>
              <a:rPr lang="en-US" sz="1400" dirty="0"/>
              <a:t>LINKEDIN.COM/IN/KEVOPS-ENGINEER</a:t>
            </a:r>
            <a:endParaRPr lang="en-US" dirty="0"/>
          </a:p>
          <a:p>
            <a:r>
              <a:rPr lang="en-US" sz="1400" dirty="0"/>
              <a:t>or mail @ k.boots@devon.nl</a:t>
            </a:r>
            <a:br>
              <a:rPr lang="en-US" sz="1400" dirty="0"/>
            </a:br>
            <a:r>
              <a:rPr lang="en-US" sz="1400" dirty="0"/>
              <a:t>Feel free to connect! </a:t>
            </a:r>
            <a:endParaRPr lang="en-US" dirty="0"/>
          </a:p>
        </p:txBody>
      </p:sp>
      <p:pic>
        <p:nvPicPr>
          <p:cNvPr id="6" name="Picture 5">
            <a:extLst>
              <a:ext uri="{FF2B5EF4-FFF2-40B4-BE49-F238E27FC236}">
                <a16:creationId xmlns:a16="http://schemas.microsoft.com/office/drawing/2014/main" id="{78E1C0D9-E400-E80E-C4DD-8E4EF78F889E}"/>
              </a:ext>
            </a:extLst>
          </p:cNvPr>
          <p:cNvPicPr>
            <a:picLocks noChangeAspect="1"/>
          </p:cNvPicPr>
          <p:nvPr/>
        </p:nvPicPr>
        <p:blipFill>
          <a:blip r:embed="rId3"/>
          <a:stretch>
            <a:fillRect/>
          </a:stretch>
        </p:blipFill>
        <p:spPr>
          <a:xfrm>
            <a:off x="2890511" y="4248117"/>
            <a:ext cx="4677428" cy="476316"/>
          </a:xfrm>
          <a:prstGeom prst="rect">
            <a:avLst/>
          </a:prstGeom>
        </p:spPr>
      </p:pic>
      <p:sp>
        <p:nvSpPr>
          <p:cNvPr id="7" name="Rectangle 6">
            <a:extLst>
              <a:ext uri="{FF2B5EF4-FFF2-40B4-BE49-F238E27FC236}">
                <a16:creationId xmlns:a16="http://schemas.microsoft.com/office/drawing/2014/main" id="{2EAEF980-67C7-99DB-ABC7-6E1B73ECBF7A}"/>
              </a:ext>
            </a:extLst>
          </p:cNvPr>
          <p:cNvSpPr/>
          <p:nvPr/>
        </p:nvSpPr>
        <p:spPr>
          <a:xfrm>
            <a:off x="744660" y="3790950"/>
            <a:ext cx="4677428" cy="476316"/>
          </a:xfrm>
          <a:prstGeom prst="rect">
            <a:avLst/>
          </a:prstGeom>
          <a:solidFill>
            <a:srgbClr val="A2B660"/>
          </a:solidFill>
          <a:ln>
            <a:solidFill>
              <a:srgbClr val="A2B6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8" name="Picture 7">
            <a:extLst>
              <a:ext uri="{FF2B5EF4-FFF2-40B4-BE49-F238E27FC236}">
                <a16:creationId xmlns:a16="http://schemas.microsoft.com/office/drawing/2014/main" id="{19EF00C9-9F81-2964-F942-6456C60B29E9}"/>
              </a:ext>
            </a:extLst>
          </p:cNvPr>
          <p:cNvPicPr>
            <a:picLocks noChangeAspect="1"/>
          </p:cNvPicPr>
          <p:nvPr/>
        </p:nvPicPr>
        <p:blipFill rotWithShape="1">
          <a:blip r:embed="rId4"/>
          <a:srcRect l="37826" t="17639"/>
          <a:stretch/>
        </p:blipFill>
        <p:spPr>
          <a:xfrm>
            <a:off x="1313579" y="1557462"/>
            <a:ext cx="1810468" cy="1822653"/>
          </a:xfrm>
          <a:prstGeom prst="roundRect">
            <a:avLst/>
          </a:prstGeom>
          <a:ln w="12700">
            <a:solidFill>
              <a:srgbClr val="C8E285"/>
            </a:solidFill>
          </a:ln>
        </p:spPr>
      </p:pic>
      <p:pic>
        <p:nvPicPr>
          <p:cNvPr id="9" name="Picture 8">
            <a:extLst>
              <a:ext uri="{FF2B5EF4-FFF2-40B4-BE49-F238E27FC236}">
                <a16:creationId xmlns:a16="http://schemas.microsoft.com/office/drawing/2014/main" id="{F4AFA215-956D-D20A-EDA5-8F69587CD9B2}"/>
              </a:ext>
            </a:extLst>
          </p:cNvPr>
          <p:cNvPicPr>
            <a:picLocks noChangeAspect="1"/>
          </p:cNvPicPr>
          <p:nvPr/>
        </p:nvPicPr>
        <p:blipFill rotWithShape="1">
          <a:blip r:embed="rId5"/>
          <a:srcRect l="42963" t="26944"/>
          <a:stretch/>
        </p:blipFill>
        <p:spPr>
          <a:xfrm>
            <a:off x="5327814" y="1477601"/>
            <a:ext cx="1577797" cy="2692950"/>
          </a:xfrm>
          <a:prstGeom prst="roundRect">
            <a:avLst/>
          </a:prstGeom>
          <a:ln w="12700">
            <a:solidFill>
              <a:srgbClr val="C8E285"/>
            </a:solidFill>
          </a:ln>
        </p:spPr>
      </p:pic>
      <p:sp>
        <p:nvSpPr>
          <p:cNvPr id="3244" name="Google Shape;3244;p61"/>
          <p:cNvSpPr txBox="1">
            <a:spLocks noGrp="1"/>
          </p:cNvSpPr>
          <p:nvPr>
            <p:ph type="title"/>
          </p:nvPr>
        </p:nvSpPr>
        <p:spPr>
          <a:xfrm>
            <a:off x="502950" y="3376557"/>
            <a:ext cx="5022300" cy="972900"/>
          </a:xfrm>
          <a:prstGeom prst="rect">
            <a:avLst/>
          </a:prstGeom>
        </p:spPr>
        <p:txBody>
          <a:bodyPr spcFirstLastPara="1" wrap="square" lIns="45700" tIns="91425" rIns="91425" bIns="91425" anchor="b" anchorCtr="0">
            <a:noAutofit/>
          </a:bodyPr>
          <a:lstStyle/>
          <a:p>
            <a:pPr marL="0" lvl="0" indent="0" algn="l" rtl="0">
              <a:spcBef>
                <a:spcPts val="0"/>
              </a:spcBef>
              <a:spcAft>
                <a:spcPts val="0"/>
              </a:spcAft>
              <a:buNone/>
            </a:pPr>
            <a:r>
              <a:rPr lang="en" dirty="0"/>
              <a:t>THANKS!</a:t>
            </a:r>
            <a:endParaRPr dirty="0"/>
          </a:p>
        </p:txBody>
      </p:sp>
    </p:spTree>
    <p:extLst>
      <p:ext uri="{BB962C8B-B14F-4D97-AF65-F5344CB8AC3E}">
        <p14:creationId xmlns:p14="http://schemas.microsoft.com/office/powerpoint/2010/main" val="332916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38"/>
        <p:cNvGrpSpPr/>
        <p:nvPr/>
      </p:nvGrpSpPr>
      <p:grpSpPr>
        <a:xfrm>
          <a:off x="0" y="0"/>
          <a:ext cx="0" cy="0"/>
          <a:chOff x="0" y="0"/>
          <a:chExt cx="0" cy="0"/>
        </a:xfrm>
      </p:grpSpPr>
      <p:sp>
        <p:nvSpPr>
          <p:cNvPr id="3241" name="Google Shape;3241;p61"/>
          <p:cNvSpPr/>
          <p:nvPr/>
        </p:nvSpPr>
        <p:spPr>
          <a:xfrm>
            <a:off x="744660" y="566236"/>
            <a:ext cx="567000" cy="568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9" name="Google Shape;3249;p61"/>
          <p:cNvGrpSpPr/>
          <p:nvPr/>
        </p:nvGrpSpPr>
        <p:grpSpPr>
          <a:xfrm>
            <a:off x="851976" y="674152"/>
            <a:ext cx="352368" cy="352368"/>
            <a:chOff x="1379798" y="1723250"/>
            <a:chExt cx="397887" cy="397887"/>
          </a:xfrm>
        </p:grpSpPr>
        <p:sp>
          <p:nvSpPr>
            <p:cNvPr id="3250" name="Google Shape;3250;p61"/>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61"/>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61"/>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61"/>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1" name="Google Shape;3261;p61"/>
          <p:cNvGrpSpPr/>
          <p:nvPr/>
        </p:nvGrpSpPr>
        <p:grpSpPr>
          <a:xfrm>
            <a:off x="8280450" y="1473987"/>
            <a:ext cx="406500" cy="322800"/>
            <a:chOff x="8280450" y="1473987"/>
            <a:chExt cx="406500" cy="322800"/>
          </a:xfrm>
        </p:grpSpPr>
        <p:sp>
          <p:nvSpPr>
            <p:cNvPr id="3262" name="Google Shape;3262;p61">
              <a:hlinkClick r:id="" action="ppaction://noaction"/>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61">
              <a:hlinkClick r:id="" action="ppaction://noaction"/>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61">
              <a:hlinkClick r:id="" action="ppaction://noaction"/>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61">
              <a:hlinkClick r:id="" action="ppaction://noaction"/>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6" name="Google Shape;3266;p61"/>
          <p:cNvGrpSpPr/>
          <p:nvPr/>
        </p:nvGrpSpPr>
        <p:grpSpPr>
          <a:xfrm>
            <a:off x="8280450" y="3346713"/>
            <a:ext cx="406500" cy="322800"/>
            <a:chOff x="8280450" y="1473987"/>
            <a:chExt cx="406500" cy="322800"/>
          </a:xfrm>
        </p:grpSpPr>
        <p:sp>
          <p:nvSpPr>
            <p:cNvPr id="3267" name="Google Shape;3267;p61">
              <a:hlinkClick r:id="" action="ppaction://noaction"/>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61">
              <a:hlinkClick r:id="" action="ppaction://noaction"/>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61">
              <a:hlinkClick r:id="" action="ppaction://noaction"/>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61">
              <a:hlinkClick r:id="" action="ppaction://noaction"/>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1" name="Google Shape;3271;p61"/>
          <p:cNvGrpSpPr/>
          <p:nvPr/>
        </p:nvGrpSpPr>
        <p:grpSpPr>
          <a:xfrm>
            <a:off x="8065601" y="2153651"/>
            <a:ext cx="836197" cy="836197"/>
            <a:chOff x="8065601" y="2153651"/>
            <a:chExt cx="836197" cy="836197"/>
          </a:xfrm>
        </p:grpSpPr>
        <p:grpSp>
          <p:nvGrpSpPr>
            <p:cNvPr id="3272" name="Google Shape;3272;p61"/>
            <p:cNvGrpSpPr/>
            <p:nvPr/>
          </p:nvGrpSpPr>
          <p:grpSpPr>
            <a:xfrm>
              <a:off x="8065601" y="2153651"/>
              <a:ext cx="836197" cy="836197"/>
              <a:chOff x="1956755" y="2080370"/>
              <a:chExt cx="724106" cy="724106"/>
            </a:xfrm>
          </p:grpSpPr>
          <p:sp>
            <p:nvSpPr>
              <p:cNvPr id="3273" name="Google Shape;3273;p61"/>
              <p:cNvSpPr/>
              <p:nvPr/>
            </p:nvSpPr>
            <p:spPr>
              <a:xfrm>
                <a:off x="2118414" y="2080370"/>
                <a:ext cx="400804"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61"/>
              <p:cNvSpPr/>
              <p:nvPr/>
            </p:nvSpPr>
            <p:spPr>
              <a:xfrm>
                <a:off x="1956755" y="2240509"/>
                <a:ext cx="724106" cy="403829"/>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5" name="Google Shape;3275;p61"/>
            <p:cNvSpPr/>
            <p:nvPr/>
          </p:nvSpPr>
          <p:spPr>
            <a:xfrm>
              <a:off x="8316010" y="2209691"/>
              <a:ext cx="335268"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61"/>
            <p:cNvSpPr/>
            <p:nvPr/>
          </p:nvSpPr>
          <p:spPr>
            <a:xfrm>
              <a:off x="8121649" y="2404052"/>
              <a:ext cx="724106" cy="335268"/>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61">
              <a:hlinkClick r:id="" action="ppaction://hlinkshowjump?jump=nextslide"/>
            </p:cNvPr>
            <p:cNvSpPr/>
            <p:nvPr/>
          </p:nvSpPr>
          <p:spPr>
            <a:xfrm>
              <a:off x="8700842" y="2499287"/>
              <a:ext cx="91114" cy="133924"/>
            </a:xfrm>
            <a:custGeom>
              <a:avLst/>
              <a:gdLst/>
              <a:ahLst/>
              <a:cxnLst/>
              <a:rect l="l" t="t" r="r" b="b"/>
              <a:pathLst>
                <a:path w="796" h="1170" extrusionOk="0">
                  <a:moveTo>
                    <a:pt x="1" y="0"/>
                  </a:moveTo>
                  <a:lnTo>
                    <a:pt x="1" y="1169"/>
                  </a:lnTo>
                  <a:lnTo>
                    <a:pt x="796" y="5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61">
              <a:hlinkClick r:id="" action="ppaction://hlinkshowjump?jump=previousslide"/>
            </p:cNvPr>
            <p:cNvSpPr/>
            <p:nvPr/>
          </p:nvSpPr>
          <p:spPr>
            <a:xfrm>
              <a:off x="8179568" y="2499287"/>
              <a:ext cx="92488" cy="133924"/>
            </a:xfrm>
            <a:custGeom>
              <a:avLst/>
              <a:gdLst/>
              <a:ahLst/>
              <a:cxnLst/>
              <a:rect l="l" t="t" r="r" b="b"/>
              <a:pathLst>
                <a:path w="808" h="1170" extrusionOk="0">
                  <a:moveTo>
                    <a:pt x="807" y="0"/>
                  </a:moveTo>
                  <a:lnTo>
                    <a:pt x="0" y="579"/>
                  </a:lnTo>
                  <a:lnTo>
                    <a:pt x="807" y="1169"/>
                  </a:lnTo>
                  <a:lnTo>
                    <a:pt x="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61"/>
            <p:cNvSpPr/>
            <p:nvPr/>
          </p:nvSpPr>
          <p:spPr>
            <a:xfrm>
              <a:off x="8416749" y="2504724"/>
              <a:ext cx="133904" cy="133925"/>
            </a:xfrm>
            <a:custGeom>
              <a:avLst/>
              <a:gdLst/>
              <a:ahLst/>
              <a:cxnLst/>
              <a:rect l="l" t="t" r="r" b="b"/>
              <a:pathLst>
                <a:path w="1375" h="1375" extrusionOk="0">
                  <a:moveTo>
                    <a:pt x="688" y="1"/>
                  </a:moveTo>
                  <a:cubicBezTo>
                    <a:pt x="314" y="1"/>
                    <a:pt x="1" y="314"/>
                    <a:pt x="1" y="688"/>
                  </a:cubicBezTo>
                  <a:cubicBezTo>
                    <a:pt x="1" y="1073"/>
                    <a:pt x="314" y="1374"/>
                    <a:pt x="688" y="1374"/>
                  </a:cubicBezTo>
                  <a:cubicBezTo>
                    <a:pt x="1073" y="1374"/>
                    <a:pt x="1374" y="1073"/>
                    <a:pt x="1374" y="688"/>
                  </a:cubicBezTo>
                  <a:cubicBezTo>
                    <a:pt x="1374" y="314"/>
                    <a:pt x="1073"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0" name="Google Shape;3280;p61"/>
            <p:cNvGrpSpPr/>
            <p:nvPr/>
          </p:nvGrpSpPr>
          <p:grpSpPr>
            <a:xfrm>
              <a:off x="8411245" y="2263375"/>
              <a:ext cx="133810" cy="611129"/>
              <a:chOff x="2246360" y="2134049"/>
              <a:chExt cx="133810" cy="611129"/>
            </a:xfrm>
          </p:grpSpPr>
          <p:sp>
            <p:nvSpPr>
              <p:cNvPr id="3281" name="Google Shape;3281;p61"/>
              <p:cNvSpPr/>
              <p:nvPr/>
            </p:nvSpPr>
            <p:spPr>
              <a:xfrm>
                <a:off x="2246360" y="2134049"/>
                <a:ext cx="133810" cy="91229"/>
              </a:xfrm>
              <a:custGeom>
                <a:avLst/>
                <a:gdLst/>
                <a:ahLst/>
                <a:cxnLst/>
                <a:rect l="l" t="t" r="r" b="b"/>
                <a:pathLst>
                  <a:path w="1169" h="797" extrusionOk="0">
                    <a:moveTo>
                      <a:pt x="579" y="1"/>
                    </a:moveTo>
                    <a:lnTo>
                      <a:pt x="0" y="796"/>
                    </a:lnTo>
                    <a:lnTo>
                      <a:pt x="1169" y="796"/>
                    </a:lnTo>
                    <a:lnTo>
                      <a:pt x="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61"/>
              <p:cNvSpPr/>
              <p:nvPr/>
            </p:nvSpPr>
            <p:spPr>
              <a:xfrm>
                <a:off x="2246360" y="2654063"/>
                <a:ext cx="133810" cy="91114"/>
              </a:xfrm>
              <a:custGeom>
                <a:avLst/>
                <a:gdLst/>
                <a:ahLst/>
                <a:cxnLst/>
                <a:rect l="l" t="t" r="r" b="b"/>
                <a:pathLst>
                  <a:path w="1169" h="796" extrusionOk="0">
                    <a:moveTo>
                      <a:pt x="0" y="0"/>
                    </a:moveTo>
                    <a:lnTo>
                      <a:pt x="579" y="796"/>
                    </a:lnTo>
                    <a:lnTo>
                      <a:pt x="1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3244;p61">
            <a:extLst>
              <a:ext uri="{FF2B5EF4-FFF2-40B4-BE49-F238E27FC236}">
                <a16:creationId xmlns:a16="http://schemas.microsoft.com/office/drawing/2014/main" id="{A81ABBC6-9C1E-4FD9-7A28-8D58E46F0079}"/>
              </a:ext>
            </a:extLst>
          </p:cNvPr>
          <p:cNvSpPr txBox="1">
            <a:spLocks/>
          </p:cNvSpPr>
          <p:nvPr/>
        </p:nvSpPr>
        <p:spPr>
          <a:xfrm>
            <a:off x="1311660" y="753494"/>
            <a:ext cx="7480296" cy="389049"/>
          </a:xfrm>
          <a:prstGeom prst="rect">
            <a:avLst/>
          </a:prstGeom>
          <a:noFill/>
          <a:ln>
            <a:noFill/>
          </a:ln>
        </p:spPr>
        <p:txBody>
          <a:bodyPr spcFirstLastPara="1" wrap="square" lIns="45700"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000"/>
              <a:buFont typeface="Press Start 2P"/>
              <a:buNone/>
              <a:defRPr sz="4500" b="0" i="0" u="none" strike="noStrike" cap="none">
                <a:solidFill>
                  <a:schemeClr val="dk1"/>
                </a:solidFill>
                <a:latin typeface="Press Start 2P"/>
                <a:ea typeface="Press Start 2P"/>
                <a:cs typeface="Press Start 2P"/>
                <a:sym typeface="Press Start 2P"/>
              </a:defRPr>
            </a:lvl1pPr>
            <a:lvl2pPr marR="0" lvl="1" algn="ctr" rtl="0">
              <a:lnSpc>
                <a:spcPct val="100000"/>
              </a:lnSpc>
              <a:spcBef>
                <a:spcPts val="0"/>
              </a:spcBef>
              <a:spcAft>
                <a:spcPts val="0"/>
              </a:spcAft>
              <a:buClr>
                <a:schemeClr val="dk1"/>
              </a:buClr>
              <a:buSzPts val="2400"/>
              <a:buFont typeface="Press Start 2P"/>
              <a:buNone/>
              <a:defRPr sz="2400" b="0" i="0" u="none" strike="noStrike" cap="none">
                <a:solidFill>
                  <a:schemeClr val="dk1"/>
                </a:solidFill>
                <a:latin typeface="Press Start 2P"/>
                <a:ea typeface="Press Start 2P"/>
                <a:cs typeface="Press Start 2P"/>
                <a:sym typeface="Press Start 2P"/>
              </a:defRPr>
            </a:lvl2pPr>
            <a:lvl3pPr marR="0" lvl="2" algn="ctr" rtl="0">
              <a:lnSpc>
                <a:spcPct val="100000"/>
              </a:lnSpc>
              <a:spcBef>
                <a:spcPts val="0"/>
              </a:spcBef>
              <a:spcAft>
                <a:spcPts val="0"/>
              </a:spcAft>
              <a:buClr>
                <a:schemeClr val="dk1"/>
              </a:buClr>
              <a:buSzPts val="2400"/>
              <a:buFont typeface="Press Start 2P"/>
              <a:buNone/>
              <a:defRPr sz="2400" b="0" i="0" u="none" strike="noStrike" cap="none">
                <a:solidFill>
                  <a:schemeClr val="dk1"/>
                </a:solidFill>
                <a:latin typeface="Press Start 2P"/>
                <a:ea typeface="Press Start 2P"/>
                <a:cs typeface="Press Start 2P"/>
                <a:sym typeface="Press Start 2P"/>
              </a:defRPr>
            </a:lvl3pPr>
            <a:lvl4pPr marR="0" lvl="3" algn="ctr" rtl="0">
              <a:lnSpc>
                <a:spcPct val="100000"/>
              </a:lnSpc>
              <a:spcBef>
                <a:spcPts val="0"/>
              </a:spcBef>
              <a:spcAft>
                <a:spcPts val="0"/>
              </a:spcAft>
              <a:buClr>
                <a:schemeClr val="dk1"/>
              </a:buClr>
              <a:buSzPts val="2400"/>
              <a:buFont typeface="Press Start 2P"/>
              <a:buNone/>
              <a:defRPr sz="2400" b="0" i="0" u="none" strike="noStrike" cap="none">
                <a:solidFill>
                  <a:schemeClr val="dk1"/>
                </a:solidFill>
                <a:latin typeface="Press Start 2P"/>
                <a:ea typeface="Press Start 2P"/>
                <a:cs typeface="Press Start 2P"/>
                <a:sym typeface="Press Start 2P"/>
              </a:defRPr>
            </a:lvl4pPr>
            <a:lvl5pPr marR="0" lvl="4" algn="ctr" rtl="0">
              <a:lnSpc>
                <a:spcPct val="100000"/>
              </a:lnSpc>
              <a:spcBef>
                <a:spcPts val="0"/>
              </a:spcBef>
              <a:spcAft>
                <a:spcPts val="0"/>
              </a:spcAft>
              <a:buClr>
                <a:schemeClr val="dk1"/>
              </a:buClr>
              <a:buSzPts val="2400"/>
              <a:buFont typeface="Press Start 2P"/>
              <a:buNone/>
              <a:defRPr sz="2400" b="0" i="0" u="none" strike="noStrike" cap="none">
                <a:solidFill>
                  <a:schemeClr val="dk1"/>
                </a:solidFill>
                <a:latin typeface="Press Start 2P"/>
                <a:ea typeface="Press Start 2P"/>
                <a:cs typeface="Press Start 2P"/>
                <a:sym typeface="Press Start 2P"/>
              </a:defRPr>
            </a:lvl5pPr>
            <a:lvl6pPr marR="0" lvl="5" algn="ctr" rtl="0">
              <a:lnSpc>
                <a:spcPct val="100000"/>
              </a:lnSpc>
              <a:spcBef>
                <a:spcPts val="0"/>
              </a:spcBef>
              <a:spcAft>
                <a:spcPts val="0"/>
              </a:spcAft>
              <a:buClr>
                <a:schemeClr val="dk1"/>
              </a:buClr>
              <a:buSzPts val="2400"/>
              <a:buFont typeface="Press Start 2P"/>
              <a:buNone/>
              <a:defRPr sz="2400" b="0" i="0" u="none" strike="noStrike" cap="none">
                <a:solidFill>
                  <a:schemeClr val="dk1"/>
                </a:solidFill>
                <a:latin typeface="Press Start 2P"/>
                <a:ea typeface="Press Start 2P"/>
                <a:cs typeface="Press Start 2P"/>
                <a:sym typeface="Press Start 2P"/>
              </a:defRPr>
            </a:lvl6pPr>
            <a:lvl7pPr marR="0" lvl="6" algn="ctr" rtl="0">
              <a:lnSpc>
                <a:spcPct val="100000"/>
              </a:lnSpc>
              <a:spcBef>
                <a:spcPts val="0"/>
              </a:spcBef>
              <a:spcAft>
                <a:spcPts val="0"/>
              </a:spcAft>
              <a:buClr>
                <a:schemeClr val="dk1"/>
              </a:buClr>
              <a:buSzPts val="2400"/>
              <a:buFont typeface="Press Start 2P"/>
              <a:buNone/>
              <a:defRPr sz="2400" b="0" i="0" u="none" strike="noStrike" cap="none">
                <a:solidFill>
                  <a:schemeClr val="dk1"/>
                </a:solidFill>
                <a:latin typeface="Press Start 2P"/>
                <a:ea typeface="Press Start 2P"/>
                <a:cs typeface="Press Start 2P"/>
                <a:sym typeface="Press Start 2P"/>
              </a:defRPr>
            </a:lvl7pPr>
            <a:lvl8pPr marR="0" lvl="7" algn="ctr" rtl="0">
              <a:lnSpc>
                <a:spcPct val="100000"/>
              </a:lnSpc>
              <a:spcBef>
                <a:spcPts val="0"/>
              </a:spcBef>
              <a:spcAft>
                <a:spcPts val="0"/>
              </a:spcAft>
              <a:buClr>
                <a:schemeClr val="dk1"/>
              </a:buClr>
              <a:buSzPts val="2400"/>
              <a:buFont typeface="Press Start 2P"/>
              <a:buNone/>
              <a:defRPr sz="2400" b="0" i="0" u="none" strike="noStrike" cap="none">
                <a:solidFill>
                  <a:schemeClr val="dk1"/>
                </a:solidFill>
                <a:latin typeface="Press Start 2P"/>
                <a:ea typeface="Press Start 2P"/>
                <a:cs typeface="Press Start 2P"/>
                <a:sym typeface="Press Start 2P"/>
              </a:defRPr>
            </a:lvl8pPr>
            <a:lvl9pPr marR="0" lvl="8" algn="ctr" rtl="0">
              <a:lnSpc>
                <a:spcPct val="100000"/>
              </a:lnSpc>
              <a:spcBef>
                <a:spcPts val="0"/>
              </a:spcBef>
              <a:spcAft>
                <a:spcPts val="0"/>
              </a:spcAft>
              <a:buClr>
                <a:schemeClr val="dk1"/>
              </a:buClr>
              <a:buSzPts val="2400"/>
              <a:buFont typeface="Press Start 2P"/>
              <a:buNone/>
              <a:defRPr sz="2400" b="0" i="0" u="none" strike="noStrike" cap="none">
                <a:solidFill>
                  <a:schemeClr val="dk1"/>
                </a:solidFill>
                <a:latin typeface="Press Start 2P"/>
                <a:ea typeface="Press Start 2P"/>
                <a:cs typeface="Press Start 2P"/>
                <a:sym typeface="Press Start 2P"/>
              </a:defRPr>
            </a:lvl9pPr>
          </a:lstStyle>
          <a:p>
            <a:r>
              <a:rPr lang="en-US" sz="1400" dirty="0"/>
              <a:t>LINKEDIN.COM/IN/KEVOPS-ENGINEER</a:t>
            </a:r>
            <a:br>
              <a:rPr lang="en-US" sz="1400" dirty="0"/>
            </a:br>
            <a:r>
              <a:rPr lang="en-US" sz="1400" dirty="0"/>
              <a:t>Feel free to connect! </a:t>
            </a:r>
          </a:p>
        </p:txBody>
      </p:sp>
      <p:pic>
        <p:nvPicPr>
          <p:cNvPr id="6" name="Picture 5">
            <a:extLst>
              <a:ext uri="{FF2B5EF4-FFF2-40B4-BE49-F238E27FC236}">
                <a16:creationId xmlns:a16="http://schemas.microsoft.com/office/drawing/2014/main" id="{78E1C0D9-E400-E80E-C4DD-8E4EF78F889E}"/>
              </a:ext>
            </a:extLst>
          </p:cNvPr>
          <p:cNvPicPr>
            <a:picLocks noChangeAspect="1"/>
          </p:cNvPicPr>
          <p:nvPr/>
        </p:nvPicPr>
        <p:blipFill>
          <a:blip r:embed="rId5"/>
          <a:stretch>
            <a:fillRect/>
          </a:stretch>
        </p:blipFill>
        <p:spPr>
          <a:xfrm>
            <a:off x="2890511" y="4248117"/>
            <a:ext cx="4677428" cy="476316"/>
          </a:xfrm>
          <a:prstGeom prst="rect">
            <a:avLst/>
          </a:prstGeom>
        </p:spPr>
      </p:pic>
      <p:sp>
        <p:nvSpPr>
          <p:cNvPr id="7" name="Rectangle 6">
            <a:extLst>
              <a:ext uri="{FF2B5EF4-FFF2-40B4-BE49-F238E27FC236}">
                <a16:creationId xmlns:a16="http://schemas.microsoft.com/office/drawing/2014/main" id="{2EAEF980-67C7-99DB-ABC7-6E1B73ECBF7A}"/>
              </a:ext>
            </a:extLst>
          </p:cNvPr>
          <p:cNvSpPr/>
          <p:nvPr/>
        </p:nvSpPr>
        <p:spPr>
          <a:xfrm>
            <a:off x="744660" y="3790950"/>
            <a:ext cx="4677428" cy="476316"/>
          </a:xfrm>
          <a:prstGeom prst="rect">
            <a:avLst/>
          </a:prstGeom>
          <a:solidFill>
            <a:srgbClr val="A2B660"/>
          </a:solidFill>
          <a:ln>
            <a:solidFill>
              <a:srgbClr val="A2B6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8" name="Picture 7">
            <a:extLst>
              <a:ext uri="{FF2B5EF4-FFF2-40B4-BE49-F238E27FC236}">
                <a16:creationId xmlns:a16="http://schemas.microsoft.com/office/drawing/2014/main" id="{19EF00C9-9F81-2964-F942-6456C60B29E9}"/>
              </a:ext>
            </a:extLst>
          </p:cNvPr>
          <p:cNvPicPr>
            <a:picLocks noChangeAspect="1"/>
          </p:cNvPicPr>
          <p:nvPr/>
        </p:nvPicPr>
        <p:blipFill rotWithShape="1">
          <a:blip r:embed="rId6"/>
          <a:srcRect l="37826" t="17639"/>
          <a:stretch/>
        </p:blipFill>
        <p:spPr>
          <a:xfrm>
            <a:off x="1919831" y="1251406"/>
            <a:ext cx="2188537" cy="2174346"/>
          </a:xfrm>
          <a:prstGeom prst="roundRect">
            <a:avLst/>
          </a:prstGeom>
          <a:ln w="12700">
            <a:solidFill>
              <a:srgbClr val="C8E285"/>
            </a:solidFill>
          </a:ln>
        </p:spPr>
      </p:pic>
      <p:pic>
        <p:nvPicPr>
          <p:cNvPr id="9" name="Picture 8">
            <a:extLst>
              <a:ext uri="{FF2B5EF4-FFF2-40B4-BE49-F238E27FC236}">
                <a16:creationId xmlns:a16="http://schemas.microsoft.com/office/drawing/2014/main" id="{F4AFA215-956D-D20A-EDA5-8F69587CD9B2}"/>
              </a:ext>
            </a:extLst>
          </p:cNvPr>
          <p:cNvPicPr>
            <a:picLocks noChangeAspect="1"/>
          </p:cNvPicPr>
          <p:nvPr/>
        </p:nvPicPr>
        <p:blipFill rotWithShape="1">
          <a:blip r:embed="rId7"/>
          <a:srcRect l="42963" t="26944"/>
          <a:stretch/>
        </p:blipFill>
        <p:spPr>
          <a:xfrm>
            <a:off x="4685976" y="1152286"/>
            <a:ext cx="1823981" cy="3114980"/>
          </a:xfrm>
          <a:prstGeom prst="roundRect">
            <a:avLst/>
          </a:prstGeom>
          <a:ln w="12700">
            <a:solidFill>
              <a:srgbClr val="C8E285"/>
            </a:solidFill>
          </a:ln>
        </p:spPr>
      </p:pic>
      <p:sp>
        <p:nvSpPr>
          <p:cNvPr id="3244" name="Google Shape;3244;p61"/>
          <p:cNvSpPr txBox="1">
            <a:spLocks noGrp="1"/>
          </p:cNvSpPr>
          <p:nvPr>
            <p:ph type="title"/>
          </p:nvPr>
        </p:nvSpPr>
        <p:spPr>
          <a:xfrm>
            <a:off x="502950" y="3376557"/>
            <a:ext cx="5022300" cy="972900"/>
          </a:xfrm>
          <a:prstGeom prst="rect">
            <a:avLst/>
          </a:prstGeom>
        </p:spPr>
        <p:txBody>
          <a:bodyPr spcFirstLastPara="1" wrap="square" lIns="45700" tIns="91425" rIns="91425" bIns="91425" anchor="b" anchorCtr="0">
            <a:noAutofit/>
          </a:bodyPr>
          <a:lstStyle/>
          <a:p>
            <a:pPr marL="0" lvl="0" indent="0" algn="l" rtl="0">
              <a:spcBef>
                <a:spcPts val="0"/>
              </a:spcBef>
              <a:spcAft>
                <a:spcPts val="0"/>
              </a:spcAft>
              <a:buNone/>
            </a:pPr>
            <a:r>
              <a:rPr lang="en" dirty="0"/>
              <a:t>THANKS!</a:t>
            </a:r>
            <a:endParaRPr dirty="0"/>
          </a:p>
        </p:txBody>
      </p:sp>
      <p:sp>
        <p:nvSpPr>
          <p:cNvPr id="4" name="Rectangle 3">
            <a:extLst>
              <a:ext uri="{FF2B5EF4-FFF2-40B4-BE49-F238E27FC236}">
                <a16:creationId xmlns:a16="http://schemas.microsoft.com/office/drawing/2014/main" id="{7C751780-1DD0-680D-474B-FE5999AEA429}"/>
              </a:ext>
            </a:extLst>
          </p:cNvPr>
          <p:cNvSpPr/>
          <p:nvPr/>
        </p:nvSpPr>
        <p:spPr>
          <a:xfrm>
            <a:off x="247650" y="228600"/>
            <a:ext cx="7480296" cy="4638675"/>
          </a:xfrm>
          <a:prstGeom prst="rect">
            <a:avLst/>
          </a:prstGeom>
          <a:solidFill>
            <a:srgbClr val="252526"/>
          </a:solidFill>
          <a:ln>
            <a:solidFill>
              <a:srgbClr val="2525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2" name="Picture 11" descr="A screen shot of a game&#10;&#10;Description automatically generated">
            <a:extLst>
              <a:ext uri="{FF2B5EF4-FFF2-40B4-BE49-F238E27FC236}">
                <a16:creationId xmlns:a16="http://schemas.microsoft.com/office/drawing/2014/main" id="{3DBD5907-CC8F-57A3-E77E-D875E3A81F27}"/>
              </a:ext>
            </a:extLst>
          </p:cNvPr>
          <p:cNvPicPr>
            <a:picLocks noChangeAspect="1"/>
          </p:cNvPicPr>
          <p:nvPr/>
        </p:nvPicPr>
        <p:blipFill>
          <a:blip r:embed="rId8"/>
          <a:stretch>
            <a:fillRect/>
          </a:stretch>
        </p:blipFill>
        <p:spPr>
          <a:xfrm>
            <a:off x="198086" y="200046"/>
            <a:ext cx="7634254" cy="4714854"/>
          </a:xfrm>
          <a:prstGeom prst="roundRect">
            <a:avLst/>
          </a:prstGeom>
        </p:spPr>
      </p:pic>
      <p:sp>
        <p:nvSpPr>
          <p:cNvPr id="18" name="Rectangle: Rounded Corners 17">
            <a:extLst>
              <a:ext uri="{FF2B5EF4-FFF2-40B4-BE49-F238E27FC236}">
                <a16:creationId xmlns:a16="http://schemas.microsoft.com/office/drawing/2014/main" id="{C48737FD-7DA2-EBDF-0507-013A4F6E8CE1}"/>
              </a:ext>
            </a:extLst>
          </p:cNvPr>
          <p:cNvSpPr/>
          <p:nvPr/>
        </p:nvSpPr>
        <p:spPr>
          <a:xfrm>
            <a:off x="2686050" y="2263375"/>
            <a:ext cx="2609850" cy="611128"/>
          </a:xfrm>
          <a:prstGeom prst="roundRect">
            <a:avLst/>
          </a:prstGeom>
          <a:solidFill>
            <a:srgbClr val="000400"/>
          </a:solidFill>
          <a:ln>
            <a:solidFill>
              <a:srgbClr val="000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0" name="Picture 19">
            <a:extLst>
              <a:ext uri="{FF2B5EF4-FFF2-40B4-BE49-F238E27FC236}">
                <a16:creationId xmlns:a16="http://schemas.microsoft.com/office/drawing/2014/main" id="{B2C1DFDD-442B-FF52-B0E1-6C98E70A5156}"/>
              </a:ext>
            </a:extLst>
          </p:cNvPr>
          <p:cNvPicPr>
            <a:picLocks noChangeAspect="1"/>
          </p:cNvPicPr>
          <p:nvPr/>
        </p:nvPicPr>
        <p:blipFill>
          <a:blip r:embed="rId9"/>
          <a:stretch>
            <a:fillRect/>
          </a:stretch>
        </p:blipFill>
        <p:spPr>
          <a:xfrm>
            <a:off x="2903520" y="2248418"/>
            <a:ext cx="1914792" cy="609685"/>
          </a:xfrm>
          <a:prstGeom prst="rect">
            <a:avLst/>
          </a:prstGeom>
        </p:spPr>
      </p:pic>
      <p:pic>
        <p:nvPicPr>
          <p:cNvPr id="21" name="30_e6zdu9M">
            <a:hlinkClick r:id="" action="ppaction://media"/>
            <a:extLst>
              <a:ext uri="{FF2B5EF4-FFF2-40B4-BE49-F238E27FC236}">
                <a16:creationId xmlns:a16="http://schemas.microsoft.com/office/drawing/2014/main" id="{1E42C1FE-5F67-A436-35D8-62DE4875DB4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57330" y="4899025"/>
            <a:ext cx="244475" cy="244475"/>
          </a:xfrm>
          <a:prstGeom prst="rect">
            <a:avLst/>
          </a:prstGeom>
        </p:spPr>
      </p:pic>
    </p:spTree>
    <p:extLst>
      <p:ext uri="{BB962C8B-B14F-4D97-AF65-F5344CB8AC3E}">
        <p14:creationId xmlns:p14="http://schemas.microsoft.com/office/powerpoint/2010/main" val="340005432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9"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sp>
        <p:nvSpPr>
          <p:cNvPr id="1757" name="Google Shape;1757;p33"/>
          <p:cNvSpPr/>
          <p:nvPr/>
        </p:nvSpPr>
        <p:spPr>
          <a:xfrm flipH="1">
            <a:off x="821528" y="1047218"/>
            <a:ext cx="1313100" cy="1313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3"/>
          <p:cNvSpPr txBox="1">
            <a:spLocks noGrp="1"/>
          </p:cNvSpPr>
          <p:nvPr>
            <p:ph type="title"/>
          </p:nvPr>
        </p:nvSpPr>
        <p:spPr>
          <a:xfrm>
            <a:off x="821528" y="2728275"/>
            <a:ext cx="6698387" cy="84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DISCLAIMER!</a:t>
            </a:r>
            <a:endParaRPr dirty="0"/>
          </a:p>
        </p:txBody>
      </p:sp>
      <p:sp>
        <p:nvSpPr>
          <p:cNvPr id="1759" name="Google Shape;1759;p33"/>
          <p:cNvSpPr txBox="1">
            <a:spLocks noGrp="1"/>
          </p:cNvSpPr>
          <p:nvPr>
            <p:ph type="subTitle" idx="1"/>
          </p:nvPr>
        </p:nvSpPr>
        <p:spPr>
          <a:xfrm>
            <a:off x="821525" y="3715424"/>
            <a:ext cx="5199300" cy="466200"/>
          </a:xfrm>
          <a:prstGeom prst="rect">
            <a:avLst/>
          </a:prstGeom>
        </p:spPr>
        <p:txBody>
          <a:bodyPr spcFirstLastPara="1" wrap="square" lIns="182875" tIns="91425" rIns="91425" bIns="91425" anchor="ctr" anchorCtr="0">
            <a:noAutofit/>
          </a:bodyPr>
          <a:lstStyle/>
          <a:p>
            <a:pPr marL="0" lvl="0" indent="0" algn="l" rtl="0">
              <a:spcBef>
                <a:spcPts val="0"/>
              </a:spcBef>
              <a:spcAft>
                <a:spcPts val="0"/>
              </a:spcAft>
              <a:buNone/>
            </a:pPr>
            <a:endParaRPr dirty="0"/>
          </a:p>
        </p:txBody>
      </p:sp>
      <p:sp>
        <p:nvSpPr>
          <p:cNvPr id="1760" name="Google Shape;1760;p33"/>
          <p:cNvSpPr txBox="1">
            <a:spLocks noGrp="1"/>
          </p:cNvSpPr>
          <p:nvPr>
            <p:ph type="title" idx="2"/>
          </p:nvPr>
        </p:nvSpPr>
        <p:spPr>
          <a:xfrm>
            <a:off x="821528" y="1240418"/>
            <a:ext cx="1313100" cy="926700"/>
          </a:xfrm>
          <a:prstGeom prst="rect">
            <a:avLst/>
          </a:prstGeom>
        </p:spPr>
        <p:txBody>
          <a:bodyPr spcFirstLastPara="1" wrap="square" lIns="91425" tIns="265175" rIns="91425" bIns="91425" anchor="ctr" anchorCtr="0">
            <a:noAutofit/>
          </a:bodyPr>
          <a:lstStyle/>
          <a:p>
            <a:pPr marL="0" lvl="0" indent="0" algn="ctr" rtl="0">
              <a:spcBef>
                <a:spcPts val="0"/>
              </a:spcBef>
              <a:spcAft>
                <a:spcPts val="0"/>
              </a:spcAft>
              <a:buNone/>
            </a:pPr>
            <a:r>
              <a:rPr lang="en"/>
              <a:t>01</a:t>
            </a:r>
            <a:endParaRPr/>
          </a:p>
        </p:txBody>
      </p:sp>
      <p:grpSp>
        <p:nvGrpSpPr>
          <p:cNvPr id="1761" name="Google Shape;1761;p33"/>
          <p:cNvGrpSpPr/>
          <p:nvPr/>
        </p:nvGrpSpPr>
        <p:grpSpPr>
          <a:xfrm>
            <a:off x="8280450" y="1473987"/>
            <a:ext cx="406500" cy="322800"/>
            <a:chOff x="8280450" y="1473987"/>
            <a:chExt cx="406500" cy="322800"/>
          </a:xfrm>
        </p:grpSpPr>
        <p:sp>
          <p:nvSpPr>
            <p:cNvPr id="1762" name="Google Shape;1762;p33">
              <a:hlinkClick r:id="" action="ppaction://noaction"/>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3">
              <a:hlinkClick r:id="" action="ppaction://noaction"/>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3">
              <a:hlinkClick r:id="" action="ppaction://noaction"/>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3">
              <a:hlinkClick r:id="" action="ppaction://noaction"/>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6" name="Google Shape;1766;p33"/>
          <p:cNvGrpSpPr/>
          <p:nvPr/>
        </p:nvGrpSpPr>
        <p:grpSpPr>
          <a:xfrm>
            <a:off x="8280450" y="3346713"/>
            <a:ext cx="406500" cy="322800"/>
            <a:chOff x="8280450" y="1473987"/>
            <a:chExt cx="406500" cy="322800"/>
          </a:xfrm>
        </p:grpSpPr>
        <p:sp>
          <p:nvSpPr>
            <p:cNvPr id="1767" name="Google Shape;1767;p33">
              <a:hlinkClick r:id="" action="ppaction://noaction"/>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3">
              <a:hlinkClick r:id="" action="ppaction://noaction"/>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3">
              <a:hlinkClick r:id="" action="ppaction://noaction"/>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3">
              <a:hlinkClick r:id="" action="ppaction://noaction"/>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1" name="Google Shape;1771;p33"/>
          <p:cNvGrpSpPr/>
          <p:nvPr/>
        </p:nvGrpSpPr>
        <p:grpSpPr>
          <a:xfrm>
            <a:off x="8065601" y="2153651"/>
            <a:ext cx="836197" cy="836197"/>
            <a:chOff x="8065601" y="2153651"/>
            <a:chExt cx="836197" cy="836197"/>
          </a:xfrm>
        </p:grpSpPr>
        <p:grpSp>
          <p:nvGrpSpPr>
            <p:cNvPr id="1772" name="Google Shape;1772;p33"/>
            <p:cNvGrpSpPr/>
            <p:nvPr/>
          </p:nvGrpSpPr>
          <p:grpSpPr>
            <a:xfrm>
              <a:off x="8065601" y="2153651"/>
              <a:ext cx="836197" cy="836197"/>
              <a:chOff x="1956755" y="2080370"/>
              <a:chExt cx="724106" cy="724106"/>
            </a:xfrm>
          </p:grpSpPr>
          <p:sp>
            <p:nvSpPr>
              <p:cNvPr id="1773" name="Google Shape;1773;p33"/>
              <p:cNvSpPr/>
              <p:nvPr/>
            </p:nvSpPr>
            <p:spPr>
              <a:xfrm>
                <a:off x="2118414" y="2080370"/>
                <a:ext cx="400804"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3"/>
              <p:cNvSpPr/>
              <p:nvPr/>
            </p:nvSpPr>
            <p:spPr>
              <a:xfrm>
                <a:off x="1956755" y="2240509"/>
                <a:ext cx="724106" cy="403829"/>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5" name="Google Shape;1775;p33"/>
            <p:cNvSpPr/>
            <p:nvPr/>
          </p:nvSpPr>
          <p:spPr>
            <a:xfrm>
              <a:off x="8316010" y="2209691"/>
              <a:ext cx="335268"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3"/>
            <p:cNvSpPr/>
            <p:nvPr/>
          </p:nvSpPr>
          <p:spPr>
            <a:xfrm>
              <a:off x="8121649" y="2404052"/>
              <a:ext cx="724106" cy="335268"/>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3">
              <a:hlinkClick r:id="" action="ppaction://hlinkshowjump?jump=nextslide"/>
            </p:cNvPr>
            <p:cNvSpPr/>
            <p:nvPr/>
          </p:nvSpPr>
          <p:spPr>
            <a:xfrm>
              <a:off x="8700842" y="2499287"/>
              <a:ext cx="91114" cy="133924"/>
            </a:xfrm>
            <a:custGeom>
              <a:avLst/>
              <a:gdLst/>
              <a:ahLst/>
              <a:cxnLst/>
              <a:rect l="l" t="t" r="r" b="b"/>
              <a:pathLst>
                <a:path w="796" h="1170" extrusionOk="0">
                  <a:moveTo>
                    <a:pt x="1" y="0"/>
                  </a:moveTo>
                  <a:lnTo>
                    <a:pt x="1" y="1169"/>
                  </a:lnTo>
                  <a:lnTo>
                    <a:pt x="796" y="5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3">
              <a:hlinkClick r:id="" action="ppaction://hlinkshowjump?jump=previousslide"/>
            </p:cNvPr>
            <p:cNvSpPr/>
            <p:nvPr/>
          </p:nvSpPr>
          <p:spPr>
            <a:xfrm>
              <a:off x="8179568" y="2499287"/>
              <a:ext cx="92488" cy="133924"/>
            </a:xfrm>
            <a:custGeom>
              <a:avLst/>
              <a:gdLst/>
              <a:ahLst/>
              <a:cxnLst/>
              <a:rect l="l" t="t" r="r" b="b"/>
              <a:pathLst>
                <a:path w="808" h="1170" extrusionOk="0">
                  <a:moveTo>
                    <a:pt x="807" y="0"/>
                  </a:moveTo>
                  <a:lnTo>
                    <a:pt x="0" y="579"/>
                  </a:lnTo>
                  <a:lnTo>
                    <a:pt x="807" y="1169"/>
                  </a:lnTo>
                  <a:lnTo>
                    <a:pt x="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3"/>
            <p:cNvSpPr/>
            <p:nvPr/>
          </p:nvSpPr>
          <p:spPr>
            <a:xfrm>
              <a:off x="8416749" y="2504724"/>
              <a:ext cx="133904" cy="133925"/>
            </a:xfrm>
            <a:custGeom>
              <a:avLst/>
              <a:gdLst/>
              <a:ahLst/>
              <a:cxnLst/>
              <a:rect l="l" t="t" r="r" b="b"/>
              <a:pathLst>
                <a:path w="1375" h="1375" extrusionOk="0">
                  <a:moveTo>
                    <a:pt x="688" y="1"/>
                  </a:moveTo>
                  <a:cubicBezTo>
                    <a:pt x="314" y="1"/>
                    <a:pt x="1" y="314"/>
                    <a:pt x="1" y="688"/>
                  </a:cubicBezTo>
                  <a:cubicBezTo>
                    <a:pt x="1" y="1073"/>
                    <a:pt x="314" y="1374"/>
                    <a:pt x="688" y="1374"/>
                  </a:cubicBezTo>
                  <a:cubicBezTo>
                    <a:pt x="1073" y="1374"/>
                    <a:pt x="1374" y="1073"/>
                    <a:pt x="1374" y="688"/>
                  </a:cubicBezTo>
                  <a:cubicBezTo>
                    <a:pt x="1374" y="314"/>
                    <a:pt x="1073"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0" name="Google Shape;1780;p33"/>
            <p:cNvGrpSpPr/>
            <p:nvPr/>
          </p:nvGrpSpPr>
          <p:grpSpPr>
            <a:xfrm>
              <a:off x="8411245" y="2263375"/>
              <a:ext cx="133810" cy="611129"/>
              <a:chOff x="2246360" y="2134049"/>
              <a:chExt cx="133810" cy="611129"/>
            </a:xfrm>
          </p:grpSpPr>
          <p:sp>
            <p:nvSpPr>
              <p:cNvPr id="1781" name="Google Shape;1781;p33"/>
              <p:cNvSpPr/>
              <p:nvPr/>
            </p:nvSpPr>
            <p:spPr>
              <a:xfrm>
                <a:off x="2246360" y="2134049"/>
                <a:ext cx="133810" cy="91229"/>
              </a:xfrm>
              <a:custGeom>
                <a:avLst/>
                <a:gdLst/>
                <a:ahLst/>
                <a:cxnLst/>
                <a:rect l="l" t="t" r="r" b="b"/>
                <a:pathLst>
                  <a:path w="1169" h="797" extrusionOk="0">
                    <a:moveTo>
                      <a:pt x="579" y="1"/>
                    </a:moveTo>
                    <a:lnTo>
                      <a:pt x="0" y="796"/>
                    </a:lnTo>
                    <a:lnTo>
                      <a:pt x="1169" y="796"/>
                    </a:lnTo>
                    <a:lnTo>
                      <a:pt x="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3"/>
              <p:cNvSpPr/>
              <p:nvPr/>
            </p:nvSpPr>
            <p:spPr>
              <a:xfrm>
                <a:off x="2246360" y="2654063"/>
                <a:ext cx="133810" cy="91114"/>
              </a:xfrm>
              <a:custGeom>
                <a:avLst/>
                <a:gdLst/>
                <a:ahLst/>
                <a:cxnLst/>
                <a:rect l="l" t="t" r="r" b="b"/>
                <a:pathLst>
                  <a:path w="1169" h="796" extrusionOk="0">
                    <a:moveTo>
                      <a:pt x="0" y="0"/>
                    </a:moveTo>
                    <a:lnTo>
                      <a:pt x="579" y="796"/>
                    </a:lnTo>
                    <a:lnTo>
                      <a:pt x="1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6">
          <a:extLst>
            <a:ext uri="{FF2B5EF4-FFF2-40B4-BE49-F238E27FC236}">
              <a16:creationId xmlns:a16="http://schemas.microsoft.com/office/drawing/2014/main" id="{43B90898-194D-5DD7-8CA9-9F33293BA567}"/>
            </a:ext>
          </a:extLst>
        </p:cNvPr>
        <p:cNvGrpSpPr/>
        <p:nvPr/>
      </p:nvGrpSpPr>
      <p:grpSpPr>
        <a:xfrm>
          <a:off x="0" y="0"/>
          <a:ext cx="0" cy="0"/>
          <a:chOff x="0" y="0"/>
          <a:chExt cx="0" cy="0"/>
        </a:xfrm>
      </p:grpSpPr>
      <p:sp>
        <p:nvSpPr>
          <p:cNvPr id="1757" name="Google Shape;1757;p33">
            <a:extLst>
              <a:ext uri="{FF2B5EF4-FFF2-40B4-BE49-F238E27FC236}">
                <a16:creationId xmlns:a16="http://schemas.microsoft.com/office/drawing/2014/main" id="{4DA08891-033F-A0D7-B86C-003BE8E249BC}"/>
              </a:ext>
            </a:extLst>
          </p:cNvPr>
          <p:cNvSpPr/>
          <p:nvPr/>
        </p:nvSpPr>
        <p:spPr>
          <a:xfrm flipH="1">
            <a:off x="821528" y="1047218"/>
            <a:ext cx="1313100" cy="1313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3">
            <a:extLst>
              <a:ext uri="{FF2B5EF4-FFF2-40B4-BE49-F238E27FC236}">
                <a16:creationId xmlns:a16="http://schemas.microsoft.com/office/drawing/2014/main" id="{77F9BCF3-4BB9-B8CD-526D-23C19A8367F0}"/>
              </a:ext>
            </a:extLst>
          </p:cNvPr>
          <p:cNvSpPr txBox="1">
            <a:spLocks noGrp="1"/>
          </p:cNvSpPr>
          <p:nvPr>
            <p:ph type="title"/>
          </p:nvPr>
        </p:nvSpPr>
        <p:spPr>
          <a:xfrm>
            <a:off x="821528" y="2728275"/>
            <a:ext cx="6698387" cy="847500"/>
          </a:xfrm>
          <a:prstGeom prst="rect">
            <a:avLst/>
          </a:prstGeom>
        </p:spPr>
        <p:txBody>
          <a:bodyPr spcFirstLastPara="1" wrap="square" lIns="91425" tIns="91425" rIns="91425" bIns="91425" anchor="ctr" anchorCtr="0">
            <a:noAutofit/>
          </a:bodyPr>
          <a:lstStyle/>
          <a:p>
            <a:r>
              <a:rPr lang="en" dirty="0"/>
              <a:t>AI POLICY</a:t>
            </a:r>
            <a:endParaRPr lang="en-US" dirty="0"/>
          </a:p>
        </p:txBody>
      </p:sp>
      <p:sp>
        <p:nvSpPr>
          <p:cNvPr id="1759" name="Google Shape;1759;p33">
            <a:extLst>
              <a:ext uri="{FF2B5EF4-FFF2-40B4-BE49-F238E27FC236}">
                <a16:creationId xmlns:a16="http://schemas.microsoft.com/office/drawing/2014/main" id="{7B167C45-817F-CC0B-D183-ED4312B032AA}"/>
              </a:ext>
            </a:extLst>
          </p:cNvPr>
          <p:cNvSpPr txBox="1">
            <a:spLocks noGrp="1"/>
          </p:cNvSpPr>
          <p:nvPr>
            <p:ph type="subTitle" idx="1"/>
          </p:nvPr>
        </p:nvSpPr>
        <p:spPr>
          <a:xfrm>
            <a:off x="821525" y="3715424"/>
            <a:ext cx="5199300" cy="466200"/>
          </a:xfrm>
          <a:prstGeom prst="rect">
            <a:avLst/>
          </a:prstGeom>
        </p:spPr>
        <p:txBody>
          <a:bodyPr spcFirstLastPara="1" wrap="square" lIns="182875" tIns="91425" rIns="91425" bIns="91425" anchor="ctr" anchorCtr="0">
            <a:noAutofit/>
          </a:bodyPr>
          <a:lstStyle/>
          <a:p>
            <a:pPr marL="0" indent="0"/>
            <a:r>
              <a:rPr lang="en-US" dirty="0"/>
              <a:t>Enabling innovation or encouraging shadow IT?</a:t>
            </a:r>
            <a:endParaRPr dirty="0"/>
          </a:p>
        </p:txBody>
      </p:sp>
      <p:sp>
        <p:nvSpPr>
          <p:cNvPr id="1760" name="Google Shape;1760;p33">
            <a:extLst>
              <a:ext uri="{FF2B5EF4-FFF2-40B4-BE49-F238E27FC236}">
                <a16:creationId xmlns:a16="http://schemas.microsoft.com/office/drawing/2014/main" id="{69DB932D-4742-8E9B-8268-00CF4FD98041}"/>
              </a:ext>
            </a:extLst>
          </p:cNvPr>
          <p:cNvSpPr txBox="1">
            <a:spLocks noGrp="1"/>
          </p:cNvSpPr>
          <p:nvPr>
            <p:ph type="title" idx="2"/>
          </p:nvPr>
        </p:nvSpPr>
        <p:spPr>
          <a:xfrm>
            <a:off x="821528" y="1240418"/>
            <a:ext cx="1313100" cy="926700"/>
          </a:xfrm>
          <a:prstGeom prst="rect">
            <a:avLst/>
          </a:prstGeom>
        </p:spPr>
        <p:txBody>
          <a:bodyPr spcFirstLastPara="1" wrap="square" lIns="91425" tIns="265175" rIns="91425" bIns="91425" anchor="ctr" anchorCtr="0">
            <a:noAutofit/>
          </a:bodyPr>
          <a:lstStyle/>
          <a:p>
            <a:pPr marL="0" lvl="0" indent="0" algn="ctr" rtl="0">
              <a:spcBef>
                <a:spcPts val="0"/>
              </a:spcBef>
              <a:spcAft>
                <a:spcPts val="0"/>
              </a:spcAft>
              <a:buNone/>
            </a:pPr>
            <a:r>
              <a:rPr lang="en" dirty="0"/>
              <a:t>02</a:t>
            </a:r>
            <a:endParaRPr dirty="0"/>
          </a:p>
        </p:txBody>
      </p:sp>
      <p:grpSp>
        <p:nvGrpSpPr>
          <p:cNvPr id="1761" name="Google Shape;1761;p33">
            <a:extLst>
              <a:ext uri="{FF2B5EF4-FFF2-40B4-BE49-F238E27FC236}">
                <a16:creationId xmlns:a16="http://schemas.microsoft.com/office/drawing/2014/main" id="{B9EDB752-A277-2D73-53C2-43E510F7ED83}"/>
              </a:ext>
            </a:extLst>
          </p:cNvPr>
          <p:cNvGrpSpPr/>
          <p:nvPr/>
        </p:nvGrpSpPr>
        <p:grpSpPr>
          <a:xfrm>
            <a:off x="8280450" y="1473987"/>
            <a:ext cx="406500" cy="322800"/>
            <a:chOff x="8280450" y="1473987"/>
            <a:chExt cx="406500" cy="322800"/>
          </a:xfrm>
        </p:grpSpPr>
        <p:sp>
          <p:nvSpPr>
            <p:cNvPr id="1762" name="Google Shape;1762;p33">
              <a:hlinkClick r:id="" action="ppaction://noaction"/>
              <a:extLst>
                <a:ext uri="{FF2B5EF4-FFF2-40B4-BE49-F238E27FC236}">
                  <a16:creationId xmlns:a16="http://schemas.microsoft.com/office/drawing/2014/main" id="{0EC5C4A3-45B3-F255-9C72-BF5A213DBF7E}"/>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3">
              <a:hlinkClick r:id="" action="ppaction://noaction"/>
              <a:extLst>
                <a:ext uri="{FF2B5EF4-FFF2-40B4-BE49-F238E27FC236}">
                  <a16:creationId xmlns:a16="http://schemas.microsoft.com/office/drawing/2014/main" id="{F9323452-ABA9-0C84-DFE1-781A2145DEE8}"/>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3">
              <a:hlinkClick r:id="" action="ppaction://noaction"/>
              <a:extLst>
                <a:ext uri="{FF2B5EF4-FFF2-40B4-BE49-F238E27FC236}">
                  <a16:creationId xmlns:a16="http://schemas.microsoft.com/office/drawing/2014/main" id="{D3765C19-A015-F635-87D3-3E6CE2364982}"/>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3">
              <a:hlinkClick r:id="" action="ppaction://noaction"/>
              <a:extLst>
                <a:ext uri="{FF2B5EF4-FFF2-40B4-BE49-F238E27FC236}">
                  <a16:creationId xmlns:a16="http://schemas.microsoft.com/office/drawing/2014/main" id="{E5C4BB8B-2FF0-2F98-2CAF-C07ADE9F2742}"/>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6" name="Google Shape;1766;p33">
            <a:extLst>
              <a:ext uri="{FF2B5EF4-FFF2-40B4-BE49-F238E27FC236}">
                <a16:creationId xmlns:a16="http://schemas.microsoft.com/office/drawing/2014/main" id="{62AA504F-888D-93E0-4041-0A662CE46EB0}"/>
              </a:ext>
            </a:extLst>
          </p:cNvPr>
          <p:cNvGrpSpPr/>
          <p:nvPr/>
        </p:nvGrpSpPr>
        <p:grpSpPr>
          <a:xfrm>
            <a:off x="8280450" y="3346713"/>
            <a:ext cx="406500" cy="322800"/>
            <a:chOff x="8280450" y="1473987"/>
            <a:chExt cx="406500" cy="322800"/>
          </a:xfrm>
        </p:grpSpPr>
        <p:sp>
          <p:nvSpPr>
            <p:cNvPr id="1767" name="Google Shape;1767;p33">
              <a:hlinkClick r:id="" action="ppaction://noaction"/>
              <a:extLst>
                <a:ext uri="{FF2B5EF4-FFF2-40B4-BE49-F238E27FC236}">
                  <a16:creationId xmlns:a16="http://schemas.microsoft.com/office/drawing/2014/main" id="{22C57FE6-60DF-7C17-4132-05C37F6340A3}"/>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3">
              <a:hlinkClick r:id="" action="ppaction://noaction"/>
              <a:extLst>
                <a:ext uri="{FF2B5EF4-FFF2-40B4-BE49-F238E27FC236}">
                  <a16:creationId xmlns:a16="http://schemas.microsoft.com/office/drawing/2014/main" id="{28368D51-9DB0-F345-3798-CB1CA8BA340C}"/>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3">
              <a:hlinkClick r:id="" action="ppaction://noaction"/>
              <a:extLst>
                <a:ext uri="{FF2B5EF4-FFF2-40B4-BE49-F238E27FC236}">
                  <a16:creationId xmlns:a16="http://schemas.microsoft.com/office/drawing/2014/main" id="{F7921C7D-5D50-1B67-E0DD-045B0E0EB147}"/>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3">
              <a:hlinkClick r:id="" action="ppaction://noaction"/>
              <a:extLst>
                <a:ext uri="{FF2B5EF4-FFF2-40B4-BE49-F238E27FC236}">
                  <a16:creationId xmlns:a16="http://schemas.microsoft.com/office/drawing/2014/main" id="{0EEFBB66-EB6E-256A-433F-0D74753EFF53}"/>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1" name="Google Shape;1771;p33">
            <a:extLst>
              <a:ext uri="{FF2B5EF4-FFF2-40B4-BE49-F238E27FC236}">
                <a16:creationId xmlns:a16="http://schemas.microsoft.com/office/drawing/2014/main" id="{6DF85973-A119-DEE4-3322-5DDC222F4545}"/>
              </a:ext>
            </a:extLst>
          </p:cNvPr>
          <p:cNvGrpSpPr/>
          <p:nvPr/>
        </p:nvGrpSpPr>
        <p:grpSpPr>
          <a:xfrm>
            <a:off x="8065601" y="2153651"/>
            <a:ext cx="836197" cy="836197"/>
            <a:chOff x="8065601" y="2153651"/>
            <a:chExt cx="836197" cy="836197"/>
          </a:xfrm>
        </p:grpSpPr>
        <p:grpSp>
          <p:nvGrpSpPr>
            <p:cNvPr id="1772" name="Google Shape;1772;p33">
              <a:extLst>
                <a:ext uri="{FF2B5EF4-FFF2-40B4-BE49-F238E27FC236}">
                  <a16:creationId xmlns:a16="http://schemas.microsoft.com/office/drawing/2014/main" id="{64F12DAE-A091-AE15-9DB2-E87EBCE58DD4}"/>
                </a:ext>
              </a:extLst>
            </p:cNvPr>
            <p:cNvGrpSpPr/>
            <p:nvPr/>
          </p:nvGrpSpPr>
          <p:grpSpPr>
            <a:xfrm>
              <a:off x="8065601" y="2153651"/>
              <a:ext cx="836197" cy="836197"/>
              <a:chOff x="1956755" y="2080370"/>
              <a:chExt cx="724106" cy="724106"/>
            </a:xfrm>
          </p:grpSpPr>
          <p:sp>
            <p:nvSpPr>
              <p:cNvPr id="1773" name="Google Shape;1773;p33">
                <a:extLst>
                  <a:ext uri="{FF2B5EF4-FFF2-40B4-BE49-F238E27FC236}">
                    <a16:creationId xmlns:a16="http://schemas.microsoft.com/office/drawing/2014/main" id="{151C44C8-6CB7-5582-02CC-B5F470100D7E}"/>
                  </a:ext>
                </a:extLst>
              </p:cNvPr>
              <p:cNvSpPr/>
              <p:nvPr/>
            </p:nvSpPr>
            <p:spPr>
              <a:xfrm>
                <a:off x="2118414" y="2080370"/>
                <a:ext cx="400804"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3">
                <a:extLst>
                  <a:ext uri="{FF2B5EF4-FFF2-40B4-BE49-F238E27FC236}">
                    <a16:creationId xmlns:a16="http://schemas.microsoft.com/office/drawing/2014/main" id="{782FA696-C689-327C-CABE-55DF210FCABA}"/>
                  </a:ext>
                </a:extLst>
              </p:cNvPr>
              <p:cNvSpPr/>
              <p:nvPr/>
            </p:nvSpPr>
            <p:spPr>
              <a:xfrm>
                <a:off x="1956755" y="2240509"/>
                <a:ext cx="724106" cy="403829"/>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5" name="Google Shape;1775;p33">
              <a:extLst>
                <a:ext uri="{FF2B5EF4-FFF2-40B4-BE49-F238E27FC236}">
                  <a16:creationId xmlns:a16="http://schemas.microsoft.com/office/drawing/2014/main" id="{171EC64D-062E-9BA4-1279-AD306576D6C2}"/>
                </a:ext>
              </a:extLst>
            </p:cNvPr>
            <p:cNvSpPr/>
            <p:nvPr/>
          </p:nvSpPr>
          <p:spPr>
            <a:xfrm>
              <a:off x="8316010" y="2209691"/>
              <a:ext cx="335268"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3">
              <a:extLst>
                <a:ext uri="{FF2B5EF4-FFF2-40B4-BE49-F238E27FC236}">
                  <a16:creationId xmlns:a16="http://schemas.microsoft.com/office/drawing/2014/main" id="{8540B634-7D28-8188-4219-CFAA1AD659ED}"/>
                </a:ext>
              </a:extLst>
            </p:cNvPr>
            <p:cNvSpPr/>
            <p:nvPr/>
          </p:nvSpPr>
          <p:spPr>
            <a:xfrm>
              <a:off x="8121649" y="2404052"/>
              <a:ext cx="724106" cy="335268"/>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3">
              <a:hlinkClick r:id="" action="ppaction://hlinkshowjump?jump=nextslide"/>
              <a:extLst>
                <a:ext uri="{FF2B5EF4-FFF2-40B4-BE49-F238E27FC236}">
                  <a16:creationId xmlns:a16="http://schemas.microsoft.com/office/drawing/2014/main" id="{B53C17A2-B1E5-2E0B-FFF6-E092F00B958B}"/>
                </a:ext>
              </a:extLst>
            </p:cNvPr>
            <p:cNvSpPr/>
            <p:nvPr/>
          </p:nvSpPr>
          <p:spPr>
            <a:xfrm>
              <a:off x="8700842" y="2499287"/>
              <a:ext cx="91114" cy="133924"/>
            </a:xfrm>
            <a:custGeom>
              <a:avLst/>
              <a:gdLst/>
              <a:ahLst/>
              <a:cxnLst/>
              <a:rect l="l" t="t" r="r" b="b"/>
              <a:pathLst>
                <a:path w="796" h="1170" extrusionOk="0">
                  <a:moveTo>
                    <a:pt x="1" y="0"/>
                  </a:moveTo>
                  <a:lnTo>
                    <a:pt x="1" y="1169"/>
                  </a:lnTo>
                  <a:lnTo>
                    <a:pt x="796" y="5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3">
              <a:hlinkClick r:id="" action="ppaction://hlinkshowjump?jump=previousslide"/>
              <a:extLst>
                <a:ext uri="{FF2B5EF4-FFF2-40B4-BE49-F238E27FC236}">
                  <a16:creationId xmlns:a16="http://schemas.microsoft.com/office/drawing/2014/main" id="{951AB455-8A9C-51B4-3429-FAD27C25A0A2}"/>
                </a:ext>
              </a:extLst>
            </p:cNvPr>
            <p:cNvSpPr/>
            <p:nvPr/>
          </p:nvSpPr>
          <p:spPr>
            <a:xfrm>
              <a:off x="8179568" y="2499287"/>
              <a:ext cx="92488" cy="133924"/>
            </a:xfrm>
            <a:custGeom>
              <a:avLst/>
              <a:gdLst/>
              <a:ahLst/>
              <a:cxnLst/>
              <a:rect l="l" t="t" r="r" b="b"/>
              <a:pathLst>
                <a:path w="808" h="1170" extrusionOk="0">
                  <a:moveTo>
                    <a:pt x="807" y="0"/>
                  </a:moveTo>
                  <a:lnTo>
                    <a:pt x="0" y="579"/>
                  </a:lnTo>
                  <a:lnTo>
                    <a:pt x="807" y="1169"/>
                  </a:lnTo>
                  <a:lnTo>
                    <a:pt x="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3">
              <a:extLst>
                <a:ext uri="{FF2B5EF4-FFF2-40B4-BE49-F238E27FC236}">
                  <a16:creationId xmlns:a16="http://schemas.microsoft.com/office/drawing/2014/main" id="{569E1010-26E9-2621-74DF-95F1003B4088}"/>
                </a:ext>
              </a:extLst>
            </p:cNvPr>
            <p:cNvSpPr/>
            <p:nvPr/>
          </p:nvSpPr>
          <p:spPr>
            <a:xfrm>
              <a:off x="8416749" y="2504724"/>
              <a:ext cx="133904" cy="133925"/>
            </a:xfrm>
            <a:custGeom>
              <a:avLst/>
              <a:gdLst/>
              <a:ahLst/>
              <a:cxnLst/>
              <a:rect l="l" t="t" r="r" b="b"/>
              <a:pathLst>
                <a:path w="1375" h="1375" extrusionOk="0">
                  <a:moveTo>
                    <a:pt x="688" y="1"/>
                  </a:moveTo>
                  <a:cubicBezTo>
                    <a:pt x="314" y="1"/>
                    <a:pt x="1" y="314"/>
                    <a:pt x="1" y="688"/>
                  </a:cubicBezTo>
                  <a:cubicBezTo>
                    <a:pt x="1" y="1073"/>
                    <a:pt x="314" y="1374"/>
                    <a:pt x="688" y="1374"/>
                  </a:cubicBezTo>
                  <a:cubicBezTo>
                    <a:pt x="1073" y="1374"/>
                    <a:pt x="1374" y="1073"/>
                    <a:pt x="1374" y="688"/>
                  </a:cubicBezTo>
                  <a:cubicBezTo>
                    <a:pt x="1374" y="314"/>
                    <a:pt x="1073"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0" name="Google Shape;1780;p33">
              <a:extLst>
                <a:ext uri="{FF2B5EF4-FFF2-40B4-BE49-F238E27FC236}">
                  <a16:creationId xmlns:a16="http://schemas.microsoft.com/office/drawing/2014/main" id="{7F5D3ED7-E40B-09E6-00FC-E30C3BCD70B6}"/>
                </a:ext>
              </a:extLst>
            </p:cNvPr>
            <p:cNvGrpSpPr/>
            <p:nvPr/>
          </p:nvGrpSpPr>
          <p:grpSpPr>
            <a:xfrm>
              <a:off x="8411245" y="2263375"/>
              <a:ext cx="133810" cy="611129"/>
              <a:chOff x="2246360" y="2134049"/>
              <a:chExt cx="133810" cy="611129"/>
            </a:xfrm>
          </p:grpSpPr>
          <p:sp>
            <p:nvSpPr>
              <p:cNvPr id="1781" name="Google Shape;1781;p33">
                <a:extLst>
                  <a:ext uri="{FF2B5EF4-FFF2-40B4-BE49-F238E27FC236}">
                    <a16:creationId xmlns:a16="http://schemas.microsoft.com/office/drawing/2014/main" id="{5368733D-B916-49D8-2AE0-6549681C2801}"/>
                  </a:ext>
                </a:extLst>
              </p:cNvPr>
              <p:cNvSpPr/>
              <p:nvPr/>
            </p:nvSpPr>
            <p:spPr>
              <a:xfrm>
                <a:off x="2246360" y="2134049"/>
                <a:ext cx="133810" cy="91229"/>
              </a:xfrm>
              <a:custGeom>
                <a:avLst/>
                <a:gdLst/>
                <a:ahLst/>
                <a:cxnLst/>
                <a:rect l="l" t="t" r="r" b="b"/>
                <a:pathLst>
                  <a:path w="1169" h="797" extrusionOk="0">
                    <a:moveTo>
                      <a:pt x="579" y="1"/>
                    </a:moveTo>
                    <a:lnTo>
                      <a:pt x="0" y="796"/>
                    </a:lnTo>
                    <a:lnTo>
                      <a:pt x="1169" y="796"/>
                    </a:lnTo>
                    <a:lnTo>
                      <a:pt x="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3">
                <a:extLst>
                  <a:ext uri="{FF2B5EF4-FFF2-40B4-BE49-F238E27FC236}">
                    <a16:creationId xmlns:a16="http://schemas.microsoft.com/office/drawing/2014/main" id="{43265F5C-6A57-6B03-CE6F-9AAF41A94B7B}"/>
                  </a:ext>
                </a:extLst>
              </p:cNvPr>
              <p:cNvSpPr/>
              <p:nvPr/>
            </p:nvSpPr>
            <p:spPr>
              <a:xfrm>
                <a:off x="2246360" y="2654063"/>
                <a:ext cx="133810" cy="91114"/>
              </a:xfrm>
              <a:custGeom>
                <a:avLst/>
                <a:gdLst/>
                <a:ahLst/>
                <a:cxnLst/>
                <a:rect l="l" t="t" r="r" b="b"/>
                <a:pathLst>
                  <a:path w="1169" h="796" extrusionOk="0">
                    <a:moveTo>
                      <a:pt x="0" y="0"/>
                    </a:moveTo>
                    <a:lnTo>
                      <a:pt x="579" y="796"/>
                    </a:lnTo>
                    <a:lnTo>
                      <a:pt x="1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054275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5">
          <a:extLst>
            <a:ext uri="{FF2B5EF4-FFF2-40B4-BE49-F238E27FC236}">
              <a16:creationId xmlns:a16="http://schemas.microsoft.com/office/drawing/2014/main" id="{FF4294FE-48FE-A9BE-3E9D-672E34B848E5}"/>
            </a:ext>
          </a:extLst>
        </p:cNvPr>
        <p:cNvGrpSpPr/>
        <p:nvPr/>
      </p:nvGrpSpPr>
      <p:grpSpPr>
        <a:xfrm>
          <a:off x="0" y="0"/>
          <a:ext cx="0" cy="0"/>
          <a:chOff x="0" y="0"/>
          <a:chExt cx="0" cy="0"/>
        </a:xfrm>
      </p:grpSpPr>
      <p:sp>
        <p:nvSpPr>
          <p:cNvPr id="1706" name="Google Shape;1706;p32">
            <a:extLst>
              <a:ext uri="{FF2B5EF4-FFF2-40B4-BE49-F238E27FC236}">
                <a16:creationId xmlns:a16="http://schemas.microsoft.com/office/drawing/2014/main" id="{71C38E87-B5C1-28DF-A7CD-DB4E661445D5}"/>
              </a:ext>
            </a:extLst>
          </p:cNvPr>
          <p:cNvSpPr/>
          <p:nvPr/>
        </p:nvSpPr>
        <p:spPr>
          <a:xfrm>
            <a:off x="4241183" y="1401564"/>
            <a:ext cx="807300" cy="807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2">
            <a:extLst>
              <a:ext uri="{FF2B5EF4-FFF2-40B4-BE49-F238E27FC236}">
                <a16:creationId xmlns:a16="http://schemas.microsoft.com/office/drawing/2014/main" id="{C24862B4-7D61-3240-C6FA-88998EFA9C1F}"/>
              </a:ext>
            </a:extLst>
          </p:cNvPr>
          <p:cNvSpPr/>
          <p:nvPr/>
        </p:nvSpPr>
        <p:spPr>
          <a:xfrm>
            <a:off x="4241183" y="2525376"/>
            <a:ext cx="807300" cy="807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2">
            <a:extLst>
              <a:ext uri="{FF2B5EF4-FFF2-40B4-BE49-F238E27FC236}">
                <a16:creationId xmlns:a16="http://schemas.microsoft.com/office/drawing/2014/main" id="{5C086A7C-243E-EE45-9CC9-E03110F2192C}"/>
              </a:ext>
            </a:extLst>
          </p:cNvPr>
          <p:cNvSpPr/>
          <p:nvPr/>
        </p:nvSpPr>
        <p:spPr>
          <a:xfrm>
            <a:off x="824479" y="3649188"/>
            <a:ext cx="807300" cy="807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2">
            <a:extLst>
              <a:ext uri="{FF2B5EF4-FFF2-40B4-BE49-F238E27FC236}">
                <a16:creationId xmlns:a16="http://schemas.microsoft.com/office/drawing/2014/main" id="{4EDB7697-A111-8B7B-3906-A9E995283F7C}"/>
              </a:ext>
            </a:extLst>
          </p:cNvPr>
          <p:cNvSpPr/>
          <p:nvPr/>
        </p:nvSpPr>
        <p:spPr>
          <a:xfrm>
            <a:off x="824479" y="1401564"/>
            <a:ext cx="807300" cy="807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2">
            <a:extLst>
              <a:ext uri="{FF2B5EF4-FFF2-40B4-BE49-F238E27FC236}">
                <a16:creationId xmlns:a16="http://schemas.microsoft.com/office/drawing/2014/main" id="{48BE92B3-80A7-065F-470B-CBE6CE93EA5A}"/>
              </a:ext>
            </a:extLst>
          </p:cNvPr>
          <p:cNvSpPr/>
          <p:nvPr/>
        </p:nvSpPr>
        <p:spPr>
          <a:xfrm>
            <a:off x="824479" y="2525376"/>
            <a:ext cx="807300" cy="807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2">
            <a:extLst>
              <a:ext uri="{FF2B5EF4-FFF2-40B4-BE49-F238E27FC236}">
                <a16:creationId xmlns:a16="http://schemas.microsoft.com/office/drawing/2014/main" id="{9143BF69-0381-0FDA-EA72-44453719951C}"/>
              </a:ext>
            </a:extLst>
          </p:cNvPr>
          <p:cNvSpPr/>
          <p:nvPr/>
        </p:nvSpPr>
        <p:spPr>
          <a:xfrm>
            <a:off x="4241183" y="3649188"/>
            <a:ext cx="807300" cy="807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2">
            <a:extLst>
              <a:ext uri="{FF2B5EF4-FFF2-40B4-BE49-F238E27FC236}">
                <a16:creationId xmlns:a16="http://schemas.microsoft.com/office/drawing/2014/main" id="{60AE4901-A886-FCEC-D65A-60196C6E3801}"/>
              </a:ext>
            </a:extLst>
          </p:cNvPr>
          <p:cNvSpPr txBox="1">
            <a:spLocks noGrp="1"/>
          </p:cNvSpPr>
          <p:nvPr>
            <p:ph type="subTitle" idx="1"/>
          </p:nvPr>
        </p:nvSpPr>
        <p:spPr>
          <a:xfrm>
            <a:off x="1727924" y="1250355"/>
            <a:ext cx="2144700" cy="530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PURPOSE</a:t>
            </a:r>
            <a:endParaRPr dirty="0"/>
          </a:p>
        </p:txBody>
      </p:sp>
      <p:sp>
        <p:nvSpPr>
          <p:cNvPr id="1713" name="Google Shape;1713;p32">
            <a:extLst>
              <a:ext uri="{FF2B5EF4-FFF2-40B4-BE49-F238E27FC236}">
                <a16:creationId xmlns:a16="http://schemas.microsoft.com/office/drawing/2014/main" id="{55BE9F03-0E41-9A6F-6F9D-ACC9A873483F}"/>
              </a:ext>
            </a:extLst>
          </p:cNvPr>
          <p:cNvSpPr txBox="1">
            <a:spLocks noGrp="1"/>
          </p:cNvSpPr>
          <p:nvPr>
            <p:ph type="subTitle" idx="2"/>
          </p:nvPr>
        </p:nvSpPr>
        <p:spPr>
          <a:xfrm>
            <a:off x="1727926" y="1735685"/>
            <a:ext cx="2144700" cy="59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“Why are we engaging with AI?"</a:t>
            </a:r>
            <a:endParaRPr dirty="0"/>
          </a:p>
        </p:txBody>
      </p:sp>
      <p:sp>
        <p:nvSpPr>
          <p:cNvPr id="1714" name="Google Shape;1714;p32">
            <a:extLst>
              <a:ext uri="{FF2B5EF4-FFF2-40B4-BE49-F238E27FC236}">
                <a16:creationId xmlns:a16="http://schemas.microsoft.com/office/drawing/2014/main" id="{B89646BB-E0D2-34A3-A3EF-7BF485934D68}"/>
              </a:ext>
            </a:extLst>
          </p:cNvPr>
          <p:cNvSpPr txBox="1">
            <a:spLocks noGrp="1"/>
          </p:cNvSpPr>
          <p:nvPr>
            <p:ph type="title" idx="6"/>
          </p:nvPr>
        </p:nvSpPr>
        <p:spPr>
          <a:xfrm>
            <a:off x="4260833" y="1541508"/>
            <a:ext cx="768000" cy="527400"/>
          </a:xfrm>
          <a:prstGeom prst="rect">
            <a:avLst/>
          </a:prstGeom>
        </p:spPr>
        <p:txBody>
          <a:bodyPr spcFirstLastPara="1" wrap="square" lIns="91425" tIns="192000" rIns="91425" bIns="91425" anchor="ctr" anchorCtr="0">
            <a:noAutofit/>
          </a:bodyPr>
          <a:lstStyle/>
          <a:p>
            <a:pPr marL="0" lvl="0" indent="0" algn="ctr" rtl="0">
              <a:spcBef>
                <a:spcPts val="0"/>
              </a:spcBef>
              <a:spcAft>
                <a:spcPts val="0"/>
              </a:spcAft>
              <a:buNone/>
            </a:pPr>
            <a:r>
              <a:rPr lang="en">
                <a:solidFill>
                  <a:schemeClr val="lt1"/>
                </a:solidFill>
              </a:rPr>
              <a:t>04</a:t>
            </a:r>
            <a:endParaRPr>
              <a:solidFill>
                <a:schemeClr val="lt1"/>
              </a:solidFill>
            </a:endParaRPr>
          </a:p>
        </p:txBody>
      </p:sp>
      <p:sp>
        <p:nvSpPr>
          <p:cNvPr id="1715" name="Google Shape;1715;p32">
            <a:extLst>
              <a:ext uri="{FF2B5EF4-FFF2-40B4-BE49-F238E27FC236}">
                <a16:creationId xmlns:a16="http://schemas.microsoft.com/office/drawing/2014/main" id="{5079E16B-B2E6-BBB3-84B2-8B202DFA6733}"/>
              </a:ext>
            </a:extLst>
          </p:cNvPr>
          <p:cNvSpPr txBox="1">
            <a:spLocks noGrp="1"/>
          </p:cNvSpPr>
          <p:nvPr>
            <p:ph type="title" idx="9"/>
          </p:nvPr>
        </p:nvSpPr>
        <p:spPr>
          <a:xfrm>
            <a:off x="720000" y="778450"/>
            <a:ext cx="6569700" cy="45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WHAT SHOULD YOU HAVE…</a:t>
            </a:r>
            <a:endParaRPr sz="2000" dirty="0"/>
          </a:p>
        </p:txBody>
      </p:sp>
      <p:sp>
        <p:nvSpPr>
          <p:cNvPr id="1716" name="Google Shape;1716;p32">
            <a:extLst>
              <a:ext uri="{FF2B5EF4-FFF2-40B4-BE49-F238E27FC236}">
                <a16:creationId xmlns:a16="http://schemas.microsoft.com/office/drawing/2014/main" id="{9FAD3CDB-3CDD-F6EB-E09B-D65C86ACD341}"/>
              </a:ext>
            </a:extLst>
          </p:cNvPr>
          <p:cNvSpPr txBox="1">
            <a:spLocks noGrp="1"/>
          </p:cNvSpPr>
          <p:nvPr>
            <p:ph type="title" idx="13"/>
          </p:nvPr>
        </p:nvSpPr>
        <p:spPr>
          <a:xfrm>
            <a:off x="4260833" y="3789144"/>
            <a:ext cx="768000" cy="527400"/>
          </a:xfrm>
          <a:prstGeom prst="rect">
            <a:avLst/>
          </a:prstGeom>
        </p:spPr>
        <p:txBody>
          <a:bodyPr spcFirstLastPara="1" wrap="square" lIns="91425" tIns="192000" rIns="91425" bIns="91425" anchor="ctr" anchorCtr="0">
            <a:noAutofit/>
          </a:bodyPr>
          <a:lstStyle/>
          <a:p>
            <a:pPr marL="0" lvl="0" indent="0" algn="ctr" rtl="0">
              <a:spcBef>
                <a:spcPts val="0"/>
              </a:spcBef>
              <a:spcAft>
                <a:spcPts val="0"/>
              </a:spcAft>
              <a:buNone/>
            </a:pPr>
            <a:r>
              <a:rPr lang="en">
                <a:solidFill>
                  <a:schemeClr val="lt1"/>
                </a:solidFill>
              </a:rPr>
              <a:t>06</a:t>
            </a:r>
            <a:endParaRPr>
              <a:solidFill>
                <a:schemeClr val="lt1"/>
              </a:solidFill>
            </a:endParaRPr>
          </a:p>
        </p:txBody>
      </p:sp>
      <p:sp>
        <p:nvSpPr>
          <p:cNvPr id="1717" name="Google Shape;1717;p32">
            <a:extLst>
              <a:ext uri="{FF2B5EF4-FFF2-40B4-BE49-F238E27FC236}">
                <a16:creationId xmlns:a16="http://schemas.microsoft.com/office/drawing/2014/main" id="{8AF9B357-A4D5-FF76-BE83-BA233BBE777F}"/>
              </a:ext>
            </a:extLst>
          </p:cNvPr>
          <p:cNvSpPr txBox="1">
            <a:spLocks noGrp="1"/>
          </p:cNvSpPr>
          <p:nvPr>
            <p:ph type="title"/>
          </p:nvPr>
        </p:nvSpPr>
        <p:spPr>
          <a:xfrm>
            <a:off x="844129" y="1541508"/>
            <a:ext cx="768000" cy="527400"/>
          </a:xfrm>
          <a:prstGeom prst="rect">
            <a:avLst/>
          </a:prstGeom>
        </p:spPr>
        <p:txBody>
          <a:bodyPr spcFirstLastPara="1" wrap="square" lIns="91425" tIns="192000" rIns="91425" bIns="91425" anchor="ctr" anchorCtr="0">
            <a:noAutofit/>
          </a:bodyPr>
          <a:lstStyle/>
          <a:p>
            <a:pPr marL="0" lvl="0" indent="0" algn="ctr" rtl="0">
              <a:spcBef>
                <a:spcPts val="0"/>
              </a:spcBef>
              <a:spcAft>
                <a:spcPts val="0"/>
              </a:spcAft>
              <a:buNone/>
            </a:pPr>
            <a:r>
              <a:rPr lang="en">
                <a:solidFill>
                  <a:schemeClr val="lt1"/>
                </a:solidFill>
              </a:rPr>
              <a:t>01</a:t>
            </a:r>
            <a:endParaRPr>
              <a:solidFill>
                <a:schemeClr val="lt1"/>
              </a:solidFill>
            </a:endParaRPr>
          </a:p>
        </p:txBody>
      </p:sp>
      <p:sp>
        <p:nvSpPr>
          <p:cNvPr id="1718" name="Google Shape;1718;p32">
            <a:extLst>
              <a:ext uri="{FF2B5EF4-FFF2-40B4-BE49-F238E27FC236}">
                <a16:creationId xmlns:a16="http://schemas.microsoft.com/office/drawing/2014/main" id="{3229C745-4B18-C2CA-7624-8DCCF01F6B3F}"/>
              </a:ext>
            </a:extLst>
          </p:cNvPr>
          <p:cNvSpPr txBox="1">
            <a:spLocks noGrp="1"/>
          </p:cNvSpPr>
          <p:nvPr>
            <p:ph type="title" idx="3"/>
          </p:nvPr>
        </p:nvSpPr>
        <p:spPr>
          <a:xfrm>
            <a:off x="844129" y="3789132"/>
            <a:ext cx="768000" cy="527400"/>
          </a:xfrm>
          <a:prstGeom prst="rect">
            <a:avLst/>
          </a:prstGeom>
        </p:spPr>
        <p:txBody>
          <a:bodyPr spcFirstLastPara="1" wrap="square" lIns="91425" tIns="192000" rIns="91425" bIns="91425" anchor="ctr" anchorCtr="0">
            <a:noAutofit/>
          </a:bodyPr>
          <a:lstStyle/>
          <a:p>
            <a:pPr marL="0" lvl="0" indent="0" algn="ctr" rtl="0">
              <a:spcBef>
                <a:spcPts val="0"/>
              </a:spcBef>
              <a:spcAft>
                <a:spcPts val="0"/>
              </a:spcAft>
              <a:buNone/>
            </a:pPr>
            <a:r>
              <a:rPr lang="en">
                <a:solidFill>
                  <a:schemeClr val="lt1"/>
                </a:solidFill>
              </a:rPr>
              <a:t>03</a:t>
            </a:r>
            <a:endParaRPr>
              <a:solidFill>
                <a:schemeClr val="lt1"/>
              </a:solidFill>
            </a:endParaRPr>
          </a:p>
        </p:txBody>
      </p:sp>
      <p:sp>
        <p:nvSpPr>
          <p:cNvPr id="1719" name="Google Shape;1719;p32">
            <a:extLst>
              <a:ext uri="{FF2B5EF4-FFF2-40B4-BE49-F238E27FC236}">
                <a16:creationId xmlns:a16="http://schemas.microsoft.com/office/drawing/2014/main" id="{78054F3D-5910-6C0B-D95D-BC4CC930FF58}"/>
              </a:ext>
            </a:extLst>
          </p:cNvPr>
          <p:cNvSpPr txBox="1">
            <a:spLocks noGrp="1"/>
          </p:cNvSpPr>
          <p:nvPr>
            <p:ph type="subTitle" idx="4"/>
          </p:nvPr>
        </p:nvSpPr>
        <p:spPr>
          <a:xfrm>
            <a:off x="1727924" y="3622293"/>
            <a:ext cx="2144700" cy="530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400" dirty="0"/>
              <a:t>POSITIVE USECASES</a:t>
            </a:r>
            <a:endParaRPr sz="1400" dirty="0"/>
          </a:p>
        </p:txBody>
      </p:sp>
      <p:sp>
        <p:nvSpPr>
          <p:cNvPr id="1720" name="Google Shape;1720;p32">
            <a:extLst>
              <a:ext uri="{FF2B5EF4-FFF2-40B4-BE49-F238E27FC236}">
                <a16:creationId xmlns:a16="http://schemas.microsoft.com/office/drawing/2014/main" id="{39E94B24-2EC9-273F-34EB-47447052AF83}"/>
              </a:ext>
            </a:extLst>
          </p:cNvPr>
          <p:cNvSpPr txBox="1">
            <a:spLocks noGrp="1"/>
          </p:cNvSpPr>
          <p:nvPr>
            <p:ph type="subTitle" idx="5"/>
          </p:nvPr>
        </p:nvSpPr>
        <p:spPr>
          <a:xfrm>
            <a:off x="1727926" y="3983310"/>
            <a:ext cx="2144700" cy="59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Pre-approved situations where AI is welcome as support tool</a:t>
            </a:r>
            <a:endParaRPr dirty="0"/>
          </a:p>
        </p:txBody>
      </p:sp>
      <p:sp>
        <p:nvSpPr>
          <p:cNvPr id="1721" name="Google Shape;1721;p32">
            <a:extLst>
              <a:ext uri="{FF2B5EF4-FFF2-40B4-BE49-F238E27FC236}">
                <a16:creationId xmlns:a16="http://schemas.microsoft.com/office/drawing/2014/main" id="{E1B67C6B-70F3-2434-B3CA-EFA9B2F6DA8C}"/>
              </a:ext>
            </a:extLst>
          </p:cNvPr>
          <p:cNvSpPr txBox="1">
            <a:spLocks noGrp="1"/>
          </p:cNvSpPr>
          <p:nvPr>
            <p:ph type="subTitle" idx="7"/>
          </p:nvPr>
        </p:nvSpPr>
        <p:spPr>
          <a:xfrm>
            <a:off x="5164727" y="1374669"/>
            <a:ext cx="2144700" cy="530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400" dirty="0"/>
              <a:t>NEGATIVE USECASES</a:t>
            </a:r>
            <a:endParaRPr sz="1400" dirty="0"/>
          </a:p>
        </p:txBody>
      </p:sp>
      <p:sp>
        <p:nvSpPr>
          <p:cNvPr id="1722" name="Google Shape;1722;p32">
            <a:extLst>
              <a:ext uri="{FF2B5EF4-FFF2-40B4-BE49-F238E27FC236}">
                <a16:creationId xmlns:a16="http://schemas.microsoft.com/office/drawing/2014/main" id="{040B426C-37B2-C778-6C14-6DB060CB7309}"/>
              </a:ext>
            </a:extLst>
          </p:cNvPr>
          <p:cNvSpPr txBox="1">
            <a:spLocks noGrp="1"/>
          </p:cNvSpPr>
          <p:nvPr>
            <p:ph type="subTitle" idx="8"/>
          </p:nvPr>
        </p:nvSpPr>
        <p:spPr>
          <a:xfrm>
            <a:off x="5144627" y="1735664"/>
            <a:ext cx="2144700" cy="59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Situations where AI is </a:t>
            </a:r>
            <a:r>
              <a:rPr lang="en" b="1" dirty="0"/>
              <a:t>never</a:t>
            </a:r>
            <a:r>
              <a:rPr lang="en" dirty="0"/>
              <a:t> OK to use</a:t>
            </a:r>
            <a:endParaRPr dirty="0"/>
          </a:p>
        </p:txBody>
      </p:sp>
      <p:sp>
        <p:nvSpPr>
          <p:cNvPr id="1723" name="Google Shape;1723;p32">
            <a:extLst>
              <a:ext uri="{FF2B5EF4-FFF2-40B4-BE49-F238E27FC236}">
                <a16:creationId xmlns:a16="http://schemas.microsoft.com/office/drawing/2014/main" id="{7EC31643-87FB-DFA0-4BB5-8A3CB207EDE3}"/>
              </a:ext>
            </a:extLst>
          </p:cNvPr>
          <p:cNvSpPr txBox="1">
            <a:spLocks noGrp="1"/>
          </p:cNvSpPr>
          <p:nvPr>
            <p:ph type="subTitle" idx="14"/>
          </p:nvPr>
        </p:nvSpPr>
        <p:spPr>
          <a:xfrm>
            <a:off x="5134805" y="3652705"/>
            <a:ext cx="2144700" cy="530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400" dirty="0"/>
              <a:t>TRAIN PEOPLE!</a:t>
            </a:r>
            <a:endParaRPr sz="1400" dirty="0"/>
          </a:p>
        </p:txBody>
      </p:sp>
      <p:sp>
        <p:nvSpPr>
          <p:cNvPr id="1724" name="Google Shape;1724;p32">
            <a:extLst>
              <a:ext uri="{FF2B5EF4-FFF2-40B4-BE49-F238E27FC236}">
                <a16:creationId xmlns:a16="http://schemas.microsoft.com/office/drawing/2014/main" id="{B58BBFCE-5A3C-F31A-6BE6-7ECE6E25C3F9}"/>
              </a:ext>
            </a:extLst>
          </p:cNvPr>
          <p:cNvSpPr txBox="1">
            <a:spLocks noGrp="1"/>
          </p:cNvSpPr>
          <p:nvPr>
            <p:ph type="subTitle" idx="15"/>
          </p:nvPr>
        </p:nvSpPr>
        <p:spPr>
          <a:xfrm>
            <a:off x="5144627" y="3983308"/>
            <a:ext cx="2144700" cy="59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Don’t fire and forget: Spread the word! </a:t>
            </a:r>
            <a:endParaRPr dirty="0"/>
          </a:p>
        </p:txBody>
      </p:sp>
      <p:sp>
        <p:nvSpPr>
          <p:cNvPr id="1725" name="Google Shape;1725;p32">
            <a:extLst>
              <a:ext uri="{FF2B5EF4-FFF2-40B4-BE49-F238E27FC236}">
                <a16:creationId xmlns:a16="http://schemas.microsoft.com/office/drawing/2014/main" id="{A7DE61E6-5023-F688-5D0C-89EABD8803E5}"/>
              </a:ext>
            </a:extLst>
          </p:cNvPr>
          <p:cNvSpPr txBox="1">
            <a:spLocks noGrp="1"/>
          </p:cNvSpPr>
          <p:nvPr>
            <p:ph type="title" idx="16"/>
          </p:nvPr>
        </p:nvSpPr>
        <p:spPr>
          <a:xfrm>
            <a:off x="844129" y="2665320"/>
            <a:ext cx="768000" cy="527400"/>
          </a:xfrm>
          <a:prstGeom prst="rect">
            <a:avLst/>
          </a:prstGeom>
        </p:spPr>
        <p:txBody>
          <a:bodyPr spcFirstLastPara="1" wrap="square" lIns="91425" tIns="192000" rIns="91425" bIns="91425" anchor="ctr" anchorCtr="0">
            <a:noAutofit/>
          </a:bodyPr>
          <a:lstStyle/>
          <a:p>
            <a:pPr marL="0" lvl="0" indent="0" algn="ctr" rtl="0">
              <a:spcBef>
                <a:spcPts val="0"/>
              </a:spcBef>
              <a:spcAft>
                <a:spcPts val="0"/>
              </a:spcAft>
              <a:buNone/>
            </a:pPr>
            <a:r>
              <a:rPr lang="en">
                <a:solidFill>
                  <a:schemeClr val="lt1"/>
                </a:solidFill>
              </a:rPr>
              <a:t>02</a:t>
            </a:r>
            <a:endParaRPr>
              <a:solidFill>
                <a:schemeClr val="lt1"/>
              </a:solidFill>
            </a:endParaRPr>
          </a:p>
        </p:txBody>
      </p:sp>
      <p:sp>
        <p:nvSpPr>
          <p:cNvPr id="1726" name="Google Shape;1726;p32">
            <a:extLst>
              <a:ext uri="{FF2B5EF4-FFF2-40B4-BE49-F238E27FC236}">
                <a16:creationId xmlns:a16="http://schemas.microsoft.com/office/drawing/2014/main" id="{4CDB81C3-B878-66F7-A717-C9C668B736B2}"/>
              </a:ext>
            </a:extLst>
          </p:cNvPr>
          <p:cNvSpPr txBox="1">
            <a:spLocks noGrp="1"/>
          </p:cNvSpPr>
          <p:nvPr>
            <p:ph type="subTitle" idx="17"/>
          </p:nvPr>
        </p:nvSpPr>
        <p:spPr>
          <a:xfrm>
            <a:off x="1727924" y="2499287"/>
            <a:ext cx="2144700" cy="530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400" dirty="0"/>
              <a:t>DECISION FILTERS</a:t>
            </a:r>
            <a:endParaRPr sz="1400" dirty="0"/>
          </a:p>
        </p:txBody>
      </p:sp>
      <p:sp>
        <p:nvSpPr>
          <p:cNvPr id="1727" name="Google Shape;1727;p32">
            <a:extLst>
              <a:ext uri="{FF2B5EF4-FFF2-40B4-BE49-F238E27FC236}">
                <a16:creationId xmlns:a16="http://schemas.microsoft.com/office/drawing/2014/main" id="{CD3BF7EA-73D9-E631-4DB7-92786F1CFB6E}"/>
              </a:ext>
            </a:extLst>
          </p:cNvPr>
          <p:cNvSpPr txBox="1">
            <a:spLocks noGrp="1"/>
          </p:cNvSpPr>
          <p:nvPr>
            <p:ph type="subTitle" idx="18"/>
          </p:nvPr>
        </p:nvSpPr>
        <p:spPr>
          <a:xfrm>
            <a:off x="1727925" y="2859509"/>
            <a:ext cx="2483343" cy="59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2-4 guiding principles to help decide: </a:t>
            </a:r>
            <a:r>
              <a:rPr lang="en" i="1" dirty="0"/>
              <a:t>AI or not to AI?</a:t>
            </a:r>
            <a:endParaRPr dirty="0"/>
          </a:p>
        </p:txBody>
      </p:sp>
      <p:sp>
        <p:nvSpPr>
          <p:cNvPr id="1728" name="Google Shape;1728;p32">
            <a:extLst>
              <a:ext uri="{FF2B5EF4-FFF2-40B4-BE49-F238E27FC236}">
                <a16:creationId xmlns:a16="http://schemas.microsoft.com/office/drawing/2014/main" id="{711B9C21-108E-972C-636B-0E58195F2F42}"/>
              </a:ext>
            </a:extLst>
          </p:cNvPr>
          <p:cNvSpPr txBox="1">
            <a:spLocks noGrp="1"/>
          </p:cNvSpPr>
          <p:nvPr>
            <p:ph type="title" idx="19"/>
          </p:nvPr>
        </p:nvSpPr>
        <p:spPr>
          <a:xfrm>
            <a:off x="4260833" y="2665320"/>
            <a:ext cx="768000" cy="527400"/>
          </a:xfrm>
          <a:prstGeom prst="rect">
            <a:avLst/>
          </a:prstGeom>
        </p:spPr>
        <p:txBody>
          <a:bodyPr spcFirstLastPara="1" wrap="square" lIns="91425" tIns="192000" rIns="91425" bIns="91425" anchor="ctr" anchorCtr="0">
            <a:noAutofit/>
          </a:bodyPr>
          <a:lstStyle/>
          <a:p>
            <a:pPr marL="0" lvl="0" indent="0" algn="ctr" rtl="0">
              <a:spcBef>
                <a:spcPts val="0"/>
              </a:spcBef>
              <a:spcAft>
                <a:spcPts val="0"/>
              </a:spcAft>
              <a:buNone/>
            </a:pPr>
            <a:r>
              <a:rPr lang="en">
                <a:solidFill>
                  <a:schemeClr val="lt1"/>
                </a:solidFill>
              </a:rPr>
              <a:t>05</a:t>
            </a:r>
            <a:endParaRPr>
              <a:solidFill>
                <a:schemeClr val="lt1"/>
              </a:solidFill>
            </a:endParaRPr>
          </a:p>
        </p:txBody>
      </p:sp>
      <p:sp>
        <p:nvSpPr>
          <p:cNvPr id="1729" name="Google Shape;1729;p32">
            <a:extLst>
              <a:ext uri="{FF2B5EF4-FFF2-40B4-BE49-F238E27FC236}">
                <a16:creationId xmlns:a16="http://schemas.microsoft.com/office/drawing/2014/main" id="{6EBCDF28-1133-F3EB-5B01-57F622C67255}"/>
              </a:ext>
            </a:extLst>
          </p:cNvPr>
          <p:cNvSpPr txBox="1">
            <a:spLocks noGrp="1"/>
          </p:cNvSpPr>
          <p:nvPr>
            <p:ph type="subTitle" idx="20"/>
          </p:nvPr>
        </p:nvSpPr>
        <p:spPr>
          <a:xfrm>
            <a:off x="5174917" y="2474120"/>
            <a:ext cx="2144700" cy="530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400" dirty="0"/>
              <a:t>REVIEW &amp; OVERSIGHT</a:t>
            </a:r>
            <a:endParaRPr sz="1400" dirty="0"/>
          </a:p>
        </p:txBody>
      </p:sp>
      <p:sp>
        <p:nvSpPr>
          <p:cNvPr id="1730" name="Google Shape;1730;p32">
            <a:extLst>
              <a:ext uri="{FF2B5EF4-FFF2-40B4-BE49-F238E27FC236}">
                <a16:creationId xmlns:a16="http://schemas.microsoft.com/office/drawing/2014/main" id="{FFF41D38-0692-AB60-F035-09D726823E9F}"/>
              </a:ext>
            </a:extLst>
          </p:cNvPr>
          <p:cNvSpPr txBox="1">
            <a:spLocks noGrp="1"/>
          </p:cNvSpPr>
          <p:nvPr>
            <p:ph type="subTitle" idx="21"/>
          </p:nvPr>
        </p:nvSpPr>
        <p:spPr>
          <a:xfrm>
            <a:off x="5144627" y="2859491"/>
            <a:ext cx="2412620" cy="59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Ensure feedback loops: “All AI-generated content must be…”</a:t>
            </a:r>
            <a:endParaRPr dirty="0"/>
          </a:p>
        </p:txBody>
      </p:sp>
      <p:grpSp>
        <p:nvGrpSpPr>
          <p:cNvPr id="1731" name="Google Shape;1731;p32">
            <a:extLst>
              <a:ext uri="{FF2B5EF4-FFF2-40B4-BE49-F238E27FC236}">
                <a16:creationId xmlns:a16="http://schemas.microsoft.com/office/drawing/2014/main" id="{5B879CA5-9600-DF02-B13D-7F6FA82038CA}"/>
              </a:ext>
            </a:extLst>
          </p:cNvPr>
          <p:cNvGrpSpPr/>
          <p:nvPr/>
        </p:nvGrpSpPr>
        <p:grpSpPr>
          <a:xfrm>
            <a:off x="8280450" y="1473987"/>
            <a:ext cx="406500" cy="322800"/>
            <a:chOff x="8280450" y="1473987"/>
            <a:chExt cx="406500" cy="322800"/>
          </a:xfrm>
        </p:grpSpPr>
        <p:sp>
          <p:nvSpPr>
            <p:cNvPr id="1732" name="Google Shape;1732;p32">
              <a:hlinkClick r:id="" action="ppaction://noaction"/>
              <a:extLst>
                <a:ext uri="{FF2B5EF4-FFF2-40B4-BE49-F238E27FC236}">
                  <a16:creationId xmlns:a16="http://schemas.microsoft.com/office/drawing/2014/main" id="{75351D20-F0BC-39AB-D299-C3C956E7E958}"/>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2">
              <a:hlinkClick r:id="" action="ppaction://noaction"/>
              <a:extLst>
                <a:ext uri="{FF2B5EF4-FFF2-40B4-BE49-F238E27FC236}">
                  <a16:creationId xmlns:a16="http://schemas.microsoft.com/office/drawing/2014/main" id="{09EF4313-DE44-D020-7D5A-4B056F50C724}"/>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2">
              <a:hlinkClick r:id="" action="ppaction://noaction"/>
              <a:extLst>
                <a:ext uri="{FF2B5EF4-FFF2-40B4-BE49-F238E27FC236}">
                  <a16:creationId xmlns:a16="http://schemas.microsoft.com/office/drawing/2014/main" id="{10DF4E9C-D00C-E3E4-BDE2-5D6CD78017A7}"/>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2">
              <a:hlinkClick r:id="" action="ppaction://noaction"/>
              <a:extLst>
                <a:ext uri="{FF2B5EF4-FFF2-40B4-BE49-F238E27FC236}">
                  <a16:creationId xmlns:a16="http://schemas.microsoft.com/office/drawing/2014/main" id="{0A0823B1-BDA5-57E7-B0EA-15A6F9D78DFE}"/>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6" name="Google Shape;1736;p32">
            <a:extLst>
              <a:ext uri="{FF2B5EF4-FFF2-40B4-BE49-F238E27FC236}">
                <a16:creationId xmlns:a16="http://schemas.microsoft.com/office/drawing/2014/main" id="{E4431D7A-B7BD-7F9D-D684-4C128FE0FAA5}"/>
              </a:ext>
            </a:extLst>
          </p:cNvPr>
          <p:cNvGrpSpPr/>
          <p:nvPr/>
        </p:nvGrpSpPr>
        <p:grpSpPr>
          <a:xfrm>
            <a:off x="8280450" y="3346713"/>
            <a:ext cx="406500" cy="322800"/>
            <a:chOff x="8280450" y="1473987"/>
            <a:chExt cx="406500" cy="322800"/>
          </a:xfrm>
        </p:grpSpPr>
        <p:sp>
          <p:nvSpPr>
            <p:cNvPr id="1737" name="Google Shape;1737;p32">
              <a:hlinkClick r:id="" action="ppaction://noaction"/>
              <a:extLst>
                <a:ext uri="{FF2B5EF4-FFF2-40B4-BE49-F238E27FC236}">
                  <a16:creationId xmlns:a16="http://schemas.microsoft.com/office/drawing/2014/main" id="{C0849473-AAA9-8ED8-58A8-E71478B15FB9}"/>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2">
              <a:hlinkClick r:id="" action="ppaction://noaction"/>
              <a:extLst>
                <a:ext uri="{FF2B5EF4-FFF2-40B4-BE49-F238E27FC236}">
                  <a16:creationId xmlns:a16="http://schemas.microsoft.com/office/drawing/2014/main" id="{7D3B068B-396B-190A-168E-DB4C66178CB0}"/>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2">
              <a:hlinkClick r:id="" action="ppaction://noaction"/>
              <a:extLst>
                <a:ext uri="{FF2B5EF4-FFF2-40B4-BE49-F238E27FC236}">
                  <a16:creationId xmlns:a16="http://schemas.microsoft.com/office/drawing/2014/main" id="{37E2C3C5-838A-8B94-C9A9-7674F8C780F4}"/>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2">
              <a:hlinkClick r:id="" action="ppaction://noaction"/>
              <a:extLst>
                <a:ext uri="{FF2B5EF4-FFF2-40B4-BE49-F238E27FC236}">
                  <a16:creationId xmlns:a16="http://schemas.microsoft.com/office/drawing/2014/main" id="{6ED57794-66D2-961A-93FA-F9AAB9E5135F}"/>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1" name="Google Shape;1741;p32">
            <a:extLst>
              <a:ext uri="{FF2B5EF4-FFF2-40B4-BE49-F238E27FC236}">
                <a16:creationId xmlns:a16="http://schemas.microsoft.com/office/drawing/2014/main" id="{3E1B1FD6-0C35-FD09-4476-6AC9BEBE1799}"/>
              </a:ext>
            </a:extLst>
          </p:cNvPr>
          <p:cNvGrpSpPr/>
          <p:nvPr/>
        </p:nvGrpSpPr>
        <p:grpSpPr>
          <a:xfrm>
            <a:off x="8065601" y="2153651"/>
            <a:ext cx="836197" cy="836197"/>
            <a:chOff x="8065601" y="2153651"/>
            <a:chExt cx="836197" cy="836197"/>
          </a:xfrm>
        </p:grpSpPr>
        <p:grpSp>
          <p:nvGrpSpPr>
            <p:cNvPr id="1742" name="Google Shape;1742;p32">
              <a:extLst>
                <a:ext uri="{FF2B5EF4-FFF2-40B4-BE49-F238E27FC236}">
                  <a16:creationId xmlns:a16="http://schemas.microsoft.com/office/drawing/2014/main" id="{F4B98DBC-F128-4B67-1381-FCBB3F27B20C}"/>
                </a:ext>
              </a:extLst>
            </p:cNvPr>
            <p:cNvGrpSpPr/>
            <p:nvPr/>
          </p:nvGrpSpPr>
          <p:grpSpPr>
            <a:xfrm>
              <a:off x="8065601" y="2153651"/>
              <a:ext cx="836197" cy="836197"/>
              <a:chOff x="1956755" y="2080370"/>
              <a:chExt cx="724106" cy="724106"/>
            </a:xfrm>
          </p:grpSpPr>
          <p:sp>
            <p:nvSpPr>
              <p:cNvPr id="1743" name="Google Shape;1743;p32">
                <a:extLst>
                  <a:ext uri="{FF2B5EF4-FFF2-40B4-BE49-F238E27FC236}">
                    <a16:creationId xmlns:a16="http://schemas.microsoft.com/office/drawing/2014/main" id="{2B2CB14F-3071-DD4A-D10A-6F0E97F1326C}"/>
                  </a:ext>
                </a:extLst>
              </p:cNvPr>
              <p:cNvSpPr/>
              <p:nvPr/>
            </p:nvSpPr>
            <p:spPr>
              <a:xfrm>
                <a:off x="2118414" y="2080370"/>
                <a:ext cx="400804"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2">
                <a:extLst>
                  <a:ext uri="{FF2B5EF4-FFF2-40B4-BE49-F238E27FC236}">
                    <a16:creationId xmlns:a16="http://schemas.microsoft.com/office/drawing/2014/main" id="{47D6B123-B899-1A6A-6146-EA7F76DBDBCF}"/>
                  </a:ext>
                </a:extLst>
              </p:cNvPr>
              <p:cNvSpPr/>
              <p:nvPr/>
            </p:nvSpPr>
            <p:spPr>
              <a:xfrm>
                <a:off x="1956755" y="2240509"/>
                <a:ext cx="724106" cy="403829"/>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5" name="Google Shape;1745;p32">
              <a:extLst>
                <a:ext uri="{FF2B5EF4-FFF2-40B4-BE49-F238E27FC236}">
                  <a16:creationId xmlns:a16="http://schemas.microsoft.com/office/drawing/2014/main" id="{A502DB94-A618-944D-055A-6D13E5FC152C}"/>
                </a:ext>
              </a:extLst>
            </p:cNvPr>
            <p:cNvSpPr/>
            <p:nvPr/>
          </p:nvSpPr>
          <p:spPr>
            <a:xfrm>
              <a:off x="8316010" y="2209691"/>
              <a:ext cx="335268"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2">
              <a:extLst>
                <a:ext uri="{FF2B5EF4-FFF2-40B4-BE49-F238E27FC236}">
                  <a16:creationId xmlns:a16="http://schemas.microsoft.com/office/drawing/2014/main" id="{C51FFCD5-CC4C-43C4-D63F-C5352C352410}"/>
                </a:ext>
              </a:extLst>
            </p:cNvPr>
            <p:cNvSpPr/>
            <p:nvPr/>
          </p:nvSpPr>
          <p:spPr>
            <a:xfrm>
              <a:off x="8121649" y="2404052"/>
              <a:ext cx="724106" cy="335268"/>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2">
              <a:hlinkClick r:id="" action="ppaction://hlinkshowjump?jump=nextslide"/>
              <a:extLst>
                <a:ext uri="{FF2B5EF4-FFF2-40B4-BE49-F238E27FC236}">
                  <a16:creationId xmlns:a16="http://schemas.microsoft.com/office/drawing/2014/main" id="{4C60CEA7-BF97-2348-D316-4C89E587AE23}"/>
                </a:ext>
              </a:extLst>
            </p:cNvPr>
            <p:cNvSpPr/>
            <p:nvPr/>
          </p:nvSpPr>
          <p:spPr>
            <a:xfrm>
              <a:off x="8700842" y="2499287"/>
              <a:ext cx="91114" cy="133924"/>
            </a:xfrm>
            <a:custGeom>
              <a:avLst/>
              <a:gdLst/>
              <a:ahLst/>
              <a:cxnLst/>
              <a:rect l="l" t="t" r="r" b="b"/>
              <a:pathLst>
                <a:path w="796" h="1170" extrusionOk="0">
                  <a:moveTo>
                    <a:pt x="1" y="0"/>
                  </a:moveTo>
                  <a:lnTo>
                    <a:pt x="1" y="1169"/>
                  </a:lnTo>
                  <a:lnTo>
                    <a:pt x="796" y="5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2">
              <a:hlinkClick r:id="" action="ppaction://hlinkshowjump?jump=previousslide"/>
              <a:extLst>
                <a:ext uri="{FF2B5EF4-FFF2-40B4-BE49-F238E27FC236}">
                  <a16:creationId xmlns:a16="http://schemas.microsoft.com/office/drawing/2014/main" id="{8E84A74E-B089-884B-1200-28283BBD98A7}"/>
                </a:ext>
              </a:extLst>
            </p:cNvPr>
            <p:cNvSpPr/>
            <p:nvPr/>
          </p:nvSpPr>
          <p:spPr>
            <a:xfrm>
              <a:off x="8179568" y="2499287"/>
              <a:ext cx="92488" cy="133924"/>
            </a:xfrm>
            <a:custGeom>
              <a:avLst/>
              <a:gdLst/>
              <a:ahLst/>
              <a:cxnLst/>
              <a:rect l="l" t="t" r="r" b="b"/>
              <a:pathLst>
                <a:path w="808" h="1170" extrusionOk="0">
                  <a:moveTo>
                    <a:pt x="807" y="0"/>
                  </a:moveTo>
                  <a:lnTo>
                    <a:pt x="0" y="579"/>
                  </a:lnTo>
                  <a:lnTo>
                    <a:pt x="807" y="1169"/>
                  </a:lnTo>
                  <a:lnTo>
                    <a:pt x="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2">
              <a:extLst>
                <a:ext uri="{FF2B5EF4-FFF2-40B4-BE49-F238E27FC236}">
                  <a16:creationId xmlns:a16="http://schemas.microsoft.com/office/drawing/2014/main" id="{CAF5A4DA-0D36-5060-74FA-13BC699F390C}"/>
                </a:ext>
              </a:extLst>
            </p:cNvPr>
            <p:cNvSpPr/>
            <p:nvPr/>
          </p:nvSpPr>
          <p:spPr>
            <a:xfrm>
              <a:off x="8416749" y="2504724"/>
              <a:ext cx="133904" cy="133925"/>
            </a:xfrm>
            <a:custGeom>
              <a:avLst/>
              <a:gdLst/>
              <a:ahLst/>
              <a:cxnLst/>
              <a:rect l="l" t="t" r="r" b="b"/>
              <a:pathLst>
                <a:path w="1375" h="1375" extrusionOk="0">
                  <a:moveTo>
                    <a:pt x="688" y="1"/>
                  </a:moveTo>
                  <a:cubicBezTo>
                    <a:pt x="314" y="1"/>
                    <a:pt x="1" y="314"/>
                    <a:pt x="1" y="688"/>
                  </a:cubicBezTo>
                  <a:cubicBezTo>
                    <a:pt x="1" y="1073"/>
                    <a:pt x="314" y="1374"/>
                    <a:pt x="688" y="1374"/>
                  </a:cubicBezTo>
                  <a:cubicBezTo>
                    <a:pt x="1073" y="1374"/>
                    <a:pt x="1374" y="1073"/>
                    <a:pt x="1374" y="688"/>
                  </a:cubicBezTo>
                  <a:cubicBezTo>
                    <a:pt x="1374" y="314"/>
                    <a:pt x="1073"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0" name="Google Shape;1750;p32">
              <a:extLst>
                <a:ext uri="{FF2B5EF4-FFF2-40B4-BE49-F238E27FC236}">
                  <a16:creationId xmlns:a16="http://schemas.microsoft.com/office/drawing/2014/main" id="{556DC56C-1D9C-2ACB-7658-E68D9AE7AEFA}"/>
                </a:ext>
              </a:extLst>
            </p:cNvPr>
            <p:cNvGrpSpPr/>
            <p:nvPr/>
          </p:nvGrpSpPr>
          <p:grpSpPr>
            <a:xfrm>
              <a:off x="8411245" y="2263375"/>
              <a:ext cx="133810" cy="611129"/>
              <a:chOff x="2246360" y="2134049"/>
              <a:chExt cx="133810" cy="611129"/>
            </a:xfrm>
          </p:grpSpPr>
          <p:sp>
            <p:nvSpPr>
              <p:cNvPr id="1751" name="Google Shape;1751;p32">
                <a:extLst>
                  <a:ext uri="{FF2B5EF4-FFF2-40B4-BE49-F238E27FC236}">
                    <a16:creationId xmlns:a16="http://schemas.microsoft.com/office/drawing/2014/main" id="{524ED354-149E-EC9C-A497-E8EB6DE814B7}"/>
                  </a:ext>
                </a:extLst>
              </p:cNvPr>
              <p:cNvSpPr/>
              <p:nvPr/>
            </p:nvSpPr>
            <p:spPr>
              <a:xfrm>
                <a:off x="2246360" y="2134049"/>
                <a:ext cx="133810" cy="91229"/>
              </a:xfrm>
              <a:custGeom>
                <a:avLst/>
                <a:gdLst/>
                <a:ahLst/>
                <a:cxnLst/>
                <a:rect l="l" t="t" r="r" b="b"/>
                <a:pathLst>
                  <a:path w="1169" h="797" extrusionOk="0">
                    <a:moveTo>
                      <a:pt x="579" y="1"/>
                    </a:moveTo>
                    <a:lnTo>
                      <a:pt x="0" y="796"/>
                    </a:lnTo>
                    <a:lnTo>
                      <a:pt x="1169" y="796"/>
                    </a:lnTo>
                    <a:lnTo>
                      <a:pt x="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2">
                <a:extLst>
                  <a:ext uri="{FF2B5EF4-FFF2-40B4-BE49-F238E27FC236}">
                    <a16:creationId xmlns:a16="http://schemas.microsoft.com/office/drawing/2014/main" id="{45530EAE-068B-663A-529B-AB4DE8990CAA}"/>
                  </a:ext>
                </a:extLst>
              </p:cNvPr>
              <p:cNvSpPr/>
              <p:nvPr/>
            </p:nvSpPr>
            <p:spPr>
              <a:xfrm>
                <a:off x="2246360" y="2654063"/>
                <a:ext cx="133810" cy="91114"/>
              </a:xfrm>
              <a:custGeom>
                <a:avLst/>
                <a:gdLst/>
                <a:ahLst/>
                <a:cxnLst/>
                <a:rect l="l" t="t" r="r" b="b"/>
                <a:pathLst>
                  <a:path w="1169" h="796" extrusionOk="0">
                    <a:moveTo>
                      <a:pt x="0" y="0"/>
                    </a:moveTo>
                    <a:lnTo>
                      <a:pt x="579" y="796"/>
                    </a:lnTo>
                    <a:lnTo>
                      <a:pt x="1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12292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09"/>
                                        </p:tgtEl>
                                        <p:attrNameLst>
                                          <p:attrName>style.visibility</p:attrName>
                                        </p:attrNameLst>
                                      </p:cBhvr>
                                      <p:to>
                                        <p:strVal val="visible"/>
                                      </p:to>
                                    </p:set>
                                    <p:animEffect transition="in" filter="fade">
                                      <p:cBhvr>
                                        <p:cTn id="7" dur="500"/>
                                        <p:tgtEl>
                                          <p:spTgt spid="170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12">
                                            <p:txEl>
                                              <p:pRg st="0" end="0"/>
                                            </p:txEl>
                                          </p:spTgt>
                                        </p:tgtEl>
                                        <p:attrNameLst>
                                          <p:attrName>style.visibility</p:attrName>
                                        </p:attrNameLst>
                                      </p:cBhvr>
                                      <p:to>
                                        <p:strVal val="visible"/>
                                      </p:to>
                                    </p:set>
                                    <p:animEffect transition="in" filter="fade">
                                      <p:cBhvr>
                                        <p:cTn id="10" dur="500"/>
                                        <p:tgtEl>
                                          <p:spTgt spid="171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13">
                                            <p:txEl>
                                              <p:pRg st="0" end="0"/>
                                            </p:txEl>
                                          </p:spTgt>
                                        </p:tgtEl>
                                        <p:attrNameLst>
                                          <p:attrName>style.visibility</p:attrName>
                                        </p:attrNameLst>
                                      </p:cBhvr>
                                      <p:to>
                                        <p:strVal val="visible"/>
                                      </p:to>
                                    </p:set>
                                    <p:animEffect transition="in" filter="fade">
                                      <p:cBhvr>
                                        <p:cTn id="13" dur="500"/>
                                        <p:tgtEl>
                                          <p:spTgt spid="171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17"/>
                                        </p:tgtEl>
                                        <p:attrNameLst>
                                          <p:attrName>style.visibility</p:attrName>
                                        </p:attrNameLst>
                                      </p:cBhvr>
                                      <p:to>
                                        <p:strVal val="visible"/>
                                      </p:to>
                                    </p:set>
                                    <p:animEffect transition="in" filter="fade">
                                      <p:cBhvr>
                                        <p:cTn id="16" dur="500"/>
                                        <p:tgtEl>
                                          <p:spTgt spid="17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10"/>
                                        </p:tgtEl>
                                        <p:attrNameLst>
                                          <p:attrName>style.visibility</p:attrName>
                                        </p:attrNameLst>
                                      </p:cBhvr>
                                      <p:to>
                                        <p:strVal val="visible"/>
                                      </p:to>
                                    </p:set>
                                    <p:animEffect transition="in" filter="fade">
                                      <p:cBhvr>
                                        <p:cTn id="21" dur="500"/>
                                        <p:tgtEl>
                                          <p:spTgt spid="17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25"/>
                                        </p:tgtEl>
                                        <p:attrNameLst>
                                          <p:attrName>style.visibility</p:attrName>
                                        </p:attrNameLst>
                                      </p:cBhvr>
                                      <p:to>
                                        <p:strVal val="visible"/>
                                      </p:to>
                                    </p:set>
                                    <p:animEffect transition="in" filter="fade">
                                      <p:cBhvr>
                                        <p:cTn id="24" dur="500"/>
                                        <p:tgtEl>
                                          <p:spTgt spid="17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26">
                                            <p:txEl>
                                              <p:pRg st="0" end="0"/>
                                            </p:txEl>
                                          </p:spTgt>
                                        </p:tgtEl>
                                        <p:attrNameLst>
                                          <p:attrName>style.visibility</p:attrName>
                                        </p:attrNameLst>
                                      </p:cBhvr>
                                      <p:to>
                                        <p:strVal val="visible"/>
                                      </p:to>
                                    </p:set>
                                    <p:animEffect transition="in" filter="fade">
                                      <p:cBhvr>
                                        <p:cTn id="27" dur="500"/>
                                        <p:tgtEl>
                                          <p:spTgt spid="1726">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27">
                                            <p:txEl>
                                              <p:pRg st="0" end="0"/>
                                            </p:txEl>
                                          </p:spTgt>
                                        </p:tgtEl>
                                        <p:attrNameLst>
                                          <p:attrName>style.visibility</p:attrName>
                                        </p:attrNameLst>
                                      </p:cBhvr>
                                      <p:to>
                                        <p:strVal val="visible"/>
                                      </p:to>
                                    </p:set>
                                    <p:animEffect transition="in" filter="fade">
                                      <p:cBhvr>
                                        <p:cTn id="30" dur="500"/>
                                        <p:tgtEl>
                                          <p:spTgt spid="172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08"/>
                                        </p:tgtEl>
                                        <p:attrNameLst>
                                          <p:attrName>style.visibility</p:attrName>
                                        </p:attrNameLst>
                                      </p:cBhvr>
                                      <p:to>
                                        <p:strVal val="visible"/>
                                      </p:to>
                                    </p:set>
                                    <p:animEffect transition="in" filter="fade">
                                      <p:cBhvr>
                                        <p:cTn id="35" dur="500"/>
                                        <p:tgtEl>
                                          <p:spTgt spid="170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18"/>
                                        </p:tgtEl>
                                        <p:attrNameLst>
                                          <p:attrName>style.visibility</p:attrName>
                                        </p:attrNameLst>
                                      </p:cBhvr>
                                      <p:to>
                                        <p:strVal val="visible"/>
                                      </p:to>
                                    </p:set>
                                    <p:animEffect transition="in" filter="fade">
                                      <p:cBhvr>
                                        <p:cTn id="38" dur="500"/>
                                        <p:tgtEl>
                                          <p:spTgt spid="17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19">
                                            <p:txEl>
                                              <p:pRg st="0" end="0"/>
                                            </p:txEl>
                                          </p:spTgt>
                                        </p:tgtEl>
                                        <p:attrNameLst>
                                          <p:attrName>style.visibility</p:attrName>
                                        </p:attrNameLst>
                                      </p:cBhvr>
                                      <p:to>
                                        <p:strVal val="visible"/>
                                      </p:to>
                                    </p:set>
                                    <p:animEffect transition="in" filter="fade">
                                      <p:cBhvr>
                                        <p:cTn id="41" dur="500"/>
                                        <p:tgtEl>
                                          <p:spTgt spid="1719">
                                            <p:txEl>
                                              <p:pRg st="0" end="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20">
                                            <p:txEl>
                                              <p:pRg st="0" end="0"/>
                                            </p:txEl>
                                          </p:spTgt>
                                        </p:tgtEl>
                                        <p:attrNameLst>
                                          <p:attrName>style.visibility</p:attrName>
                                        </p:attrNameLst>
                                      </p:cBhvr>
                                      <p:to>
                                        <p:strVal val="visible"/>
                                      </p:to>
                                    </p:set>
                                    <p:animEffect transition="in" filter="fade">
                                      <p:cBhvr>
                                        <p:cTn id="44" dur="500"/>
                                        <p:tgtEl>
                                          <p:spTgt spid="1720">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06"/>
                                        </p:tgtEl>
                                        <p:attrNameLst>
                                          <p:attrName>style.visibility</p:attrName>
                                        </p:attrNameLst>
                                      </p:cBhvr>
                                      <p:to>
                                        <p:strVal val="visible"/>
                                      </p:to>
                                    </p:set>
                                    <p:animEffect transition="in" filter="fade">
                                      <p:cBhvr>
                                        <p:cTn id="49" dur="500"/>
                                        <p:tgtEl>
                                          <p:spTgt spid="170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14"/>
                                        </p:tgtEl>
                                        <p:attrNameLst>
                                          <p:attrName>style.visibility</p:attrName>
                                        </p:attrNameLst>
                                      </p:cBhvr>
                                      <p:to>
                                        <p:strVal val="visible"/>
                                      </p:to>
                                    </p:set>
                                    <p:animEffect transition="in" filter="fade">
                                      <p:cBhvr>
                                        <p:cTn id="52" dur="500"/>
                                        <p:tgtEl>
                                          <p:spTgt spid="171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21">
                                            <p:txEl>
                                              <p:pRg st="0" end="0"/>
                                            </p:txEl>
                                          </p:spTgt>
                                        </p:tgtEl>
                                        <p:attrNameLst>
                                          <p:attrName>style.visibility</p:attrName>
                                        </p:attrNameLst>
                                      </p:cBhvr>
                                      <p:to>
                                        <p:strVal val="visible"/>
                                      </p:to>
                                    </p:set>
                                    <p:animEffect transition="in" filter="fade">
                                      <p:cBhvr>
                                        <p:cTn id="55" dur="500"/>
                                        <p:tgtEl>
                                          <p:spTgt spid="1721">
                                            <p:txEl>
                                              <p:pRg st="0" end="0"/>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22">
                                            <p:txEl>
                                              <p:pRg st="0" end="0"/>
                                            </p:txEl>
                                          </p:spTgt>
                                        </p:tgtEl>
                                        <p:attrNameLst>
                                          <p:attrName>style.visibility</p:attrName>
                                        </p:attrNameLst>
                                      </p:cBhvr>
                                      <p:to>
                                        <p:strVal val="visible"/>
                                      </p:to>
                                    </p:set>
                                    <p:animEffect transition="in" filter="fade">
                                      <p:cBhvr>
                                        <p:cTn id="58" dur="500"/>
                                        <p:tgtEl>
                                          <p:spTgt spid="1722">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707"/>
                                        </p:tgtEl>
                                        <p:attrNameLst>
                                          <p:attrName>style.visibility</p:attrName>
                                        </p:attrNameLst>
                                      </p:cBhvr>
                                      <p:to>
                                        <p:strVal val="visible"/>
                                      </p:to>
                                    </p:set>
                                    <p:animEffect transition="in" filter="fade">
                                      <p:cBhvr>
                                        <p:cTn id="63" dur="500"/>
                                        <p:tgtEl>
                                          <p:spTgt spid="170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728"/>
                                        </p:tgtEl>
                                        <p:attrNameLst>
                                          <p:attrName>style.visibility</p:attrName>
                                        </p:attrNameLst>
                                      </p:cBhvr>
                                      <p:to>
                                        <p:strVal val="visible"/>
                                      </p:to>
                                    </p:set>
                                    <p:animEffect transition="in" filter="fade">
                                      <p:cBhvr>
                                        <p:cTn id="66" dur="500"/>
                                        <p:tgtEl>
                                          <p:spTgt spid="172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729">
                                            <p:txEl>
                                              <p:pRg st="0" end="0"/>
                                            </p:txEl>
                                          </p:spTgt>
                                        </p:tgtEl>
                                        <p:attrNameLst>
                                          <p:attrName>style.visibility</p:attrName>
                                        </p:attrNameLst>
                                      </p:cBhvr>
                                      <p:to>
                                        <p:strVal val="visible"/>
                                      </p:to>
                                    </p:set>
                                    <p:animEffect transition="in" filter="fade">
                                      <p:cBhvr>
                                        <p:cTn id="69" dur="500"/>
                                        <p:tgtEl>
                                          <p:spTgt spid="1729">
                                            <p:txEl>
                                              <p:pRg st="0" end="0"/>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730">
                                            <p:txEl>
                                              <p:pRg st="0" end="0"/>
                                            </p:txEl>
                                          </p:spTgt>
                                        </p:tgtEl>
                                        <p:attrNameLst>
                                          <p:attrName>style.visibility</p:attrName>
                                        </p:attrNameLst>
                                      </p:cBhvr>
                                      <p:to>
                                        <p:strVal val="visible"/>
                                      </p:to>
                                    </p:set>
                                    <p:animEffect transition="in" filter="fade">
                                      <p:cBhvr>
                                        <p:cTn id="72" dur="500"/>
                                        <p:tgtEl>
                                          <p:spTgt spid="1730">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711"/>
                                        </p:tgtEl>
                                        <p:attrNameLst>
                                          <p:attrName>style.visibility</p:attrName>
                                        </p:attrNameLst>
                                      </p:cBhvr>
                                      <p:to>
                                        <p:strVal val="visible"/>
                                      </p:to>
                                    </p:set>
                                    <p:animEffect transition="in" filter="fade">
                                      <p:cBhvr>
                                        <p:cTn id="77" dur="500"/>
                                        <p:tgtEl>
                                          <p:spTgt spid="171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716"/>
                                        </p:tgtEl>
                                        <p:attrNameLst>
                                          <p:attrName>style.visibility</p:attrName>
                                        </p:attrNameLst>
                                      </p:cBhvr>
                                      <p:to>
                                        <p:strVal val="visible"/>
                                      </p:to>
                                    </p:set>
                                    <p:animEffect transition="in" filter="fade">
                                      <p:cBhvr>
                                        <p:cTn id="80" dur="500"/>
                                        <p:tgtEl>
                                          <p:spTgt spid="171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723">
                                            <p:txEl>
                                              <p:pRg st="0" end="0"/>
                                            </p:txEl>
                                          </p:spTgt>
                                        </p:tgtEl>
                                        <p:attrNameLst>
                                          <p:attrName>style.visibility</p:attrName>
                                        </p:attrNameLst>
                                      </p:cBhvr>
                                      <p:to>
                                        <p:strVal val="visible"/>
                                      </p:to>
                                    </p:set>
                                    <p:animEffect transition="in" filter="fade">
                                      <p:cBhvr>
                                        <p:cTn id="83" dur="500"/>
                                        <p:tgtEl>
                                          <p:spTgt spid="1723">
                                            <p:txEl>
                                              <p:pRg st="0" end="0"/>
                                            </p:txEl>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724">
                                            <p:txEl>
                                              <p:pRg st="0" end="0"/>
                                            </p:txEl>
                                          </p:spTgt>
                                        </p:tgtEl>
                                        <p:attrNameLst>
                                          <p:attrName>style.visibility</p:attrName>
                                        </p:attrNameLst>
                                      </p:cBhvr>
                                      <p:to>
                                        <p:strVal val="visible"/>
                                      </p:to>
                                    </p:set>
                                    <p:animEffect transition="in" filter="fade">
                                      <p:cBhvr>
                                        <p:cTn id="86" dur="500"/>
                                        <p:tgtEl>
                                          <p:spTgt spid="17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6" grpId="0" animBg="1"/>
      <p:bldP spid="1707" grpId="0" animBg="1"/>
      <p:bldP spid="1708" grpId="0" animBg="1"/>
      <p:bldP spid="1709" grpId="0" animBg="1"/>
      <p:bldP spid="1710" grpId="0" animBg="1"/>
      <p:bldP spid="1711" grpId="0" animBg="1"/>
      <p:bldP spid="1712" grpId="0" build="p"/>
      <p:bldP spid="1713" grpId="0" build="p"/>
      <p:bldP spid="1714" grpId="0"/>
      <p:bldP spid="1716" grpId="0"/>
      <p:bldP spid="1717" grpId="0"/>
      <p:bldP spid="1718" grpId="0"/>
      <p:bldP spid="1719" grpId="0" build="p"/>
      <p:bldP spid="1720" grpId="0" build="p"/>
      <p:bldP spid="1721" grpId="0" build="p"/>
      <p:bldP spid="1722" grpId="0" build="p"/>
      <p:bldP spid="1723" grpId="0" build="p"/>
      <p:bldP spid="1724" grpId="0" build="p"/>
      <p:bldP spid="1725" grpId="0"/>
      <p:bldP spid="1726" grpId="0" build="p"/>
      <p:bldP spid="1727" grpId="0" build="p"/>
      <p:bldP spid="1728" grpId="0"/>
      <p:bldP spid="1729" grpId="0" build="p"/>
      <p:bldP spid="173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6">
          <a:extLst>
            <a:ext uri="{FF2B5EF4-FFF2-40B4-BE49-F238E27FC236}">
              <a16:creationId xmlns:a16="http://schemas.microsoft.com/office/drawing/2014/main" id="{B77E5F07-985C-2CC9-28C3-255BD8BCD596}"/>
            </a:ext>
          </a:extLst>
        </p:cNvPr>
        <p:cNvGrpSpPr/>
        <p:nvPr/>
      </p:nvGrpSpPr>
      <p:grpSpPr>
        <a:xfrm>
          <a:off x="0" y="0"/>
          <a:ext cx="0" cy="0"/>
          <a:chOff x="0" y="0"/>
          <a:chExt cx="0" cy="0"/>
        </a:xfrm>
      </p:grpSpPr>
      <p:sp>
        <p:nvSpPr>
          <p:cNvPr id="1757" name="Google Shape;1757;p33">
            <a:extLst>
              <a:ext uri="{FF2B5EF4-FFF2-40B4-BE49-F238E27FC236}">
                <a16:creationId xmlns:a16="http://schemas.microsoft.com/office/drawing/2014/main" id="{ACEC3164-FDE3-FEED-4C9C-8B16C422788D}"/>
              </a:ext>
            </a:extLst>
          </p:cNvPr>
          <p:cNvSpPr/>
          <p:nvPr/>
        </p:nvSpPr>
        <p:spPr>
          <a:xfrm flipH="1">
            <a:off x="821528" y="1047218"/>
            <a:ext cx="1313100" cy="1313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3">
            <a:extLst>
              <a:ext uri="{FF2B5EF4-FFF2-40B4-BE49-F238E27FC236}">
                <a16:creationId xmlns:a16="http://schemas.microsoft.com/office/drawing/2014/main" id="{2DFA0034-BCA9-A4DA-C24D-D714C404EC7B}"/>
              </a:ext>
            </a:extLst>
          </p:cNvPr>
          <p:cNvSpPr txBox="1">
            <a:spLocks noGrp="1"/>
          </p:cNvSpPr>
          <p:nvPr>
            <p:ph type="title"/>
          </p:nvPr>
        </p:nvSpPr>
        <p:spPr>
          <a:xfrm>
            <a:off x="821528" y="2728275"/>
            <a:ext cx="6698387" cy="847500"/>
          </a:xfrm>
          <a:prstGeom prst="rect">
            <a:avLst/>
          </a:prstGeom>
        </p:spPr>
        <p:txBody>
          <a:bodyPr spcFirstLastPara="1" wrap="square" lIns="91425" tIns="91425" rIns="91425" bIns="91425" anchor="ctr" anchorCtr="0">
            <a:noAutofit/>
          </a:bodyPr>
          <a:lstStyle/>
          <a:p>
            <a:r>
              <a:rPr lang="en" sz="2400" dirty="0"/>
              <a:t>CREATE THE PATH OF LEAST RESISTANCE</a:t>
            </a:r>
            <a:endParaRPr lang="en-US" sz="2400" dirty="0"/>
          </a:p>
        </p:txBody>
      </p:sp>
      <p:sp>
        <p:nvSpPr>
          <p:cNvPr id="1759" name="Google Shape;1759;p33">
            <a:extLst>
              <a:ext uri="{FF2B5EF4-FFF2-40B4-BE49-F238E27FC236}">
                <a16:creationId xmlns:a16="http://schemas.microsoft.com/office/drawing/2014/main" id="{03D0A916-4D3A-1B59-73A8-F07D6A276292}"/>
              </a:ext>
            </a:extLst>
          </p:cNvPr>
          <p:cNvSpPr txBox="1">
            <a:spLocks noGrp="1"/>
          </p:cNvSpPr>
          <p:nvPr>
            <p:ph type="subTitle" idx="1"/>
          </p:nvPr>
        </p:nvSpPr>
        <p:spPr>
          <a:xfrm>
            <a:off x="821525" y="3715424"/>
            <a:ext cx="5199300" cy="466200"/>
          </a:xfrm>
          <a:prstGeom prst="rect">
            <a:avLst/>
          </a:prstGeom>
        </p:spPr>
        <p:txBody>
          <a:bodyPr spcFirstLastPara="1" wrap="square" lIns="182875" tIns="91425" rIns="91425" bIns="91425" anchor="ctr" anchorCtr="0">
            <a:noAutofit/>
          </a:bodyPr>
          <a:lstStyle/>
          <a:p>
            <a:pPr marL="0" indent="0"/>
            <a:r>
              <a:rPr lang="en-US" dirty="0"/>
              <a:t>Turning a "No" into a "No, but..."</a:t>
            </a:r>
          </a:p>
        </p:txBody>
      </p:sp>
      <p:sp>
        <p:nvSpPr>
          <p:cNvPr id="1760" name="Google Shape;1760;p33">
            <a:extLst>
              <a:ext uri="{FF2B5EF4-FFF2-40B4-BE49-F238E27FC236}">
                <a16:creationId xmlns:a16="http://schemas.microsoft.com/office/drawing/2014/main" id="{D6129575-EF26-6099-A538-5C7D407C4CD5}"/>
              </a:ext>
            </a:extLst>
          </p:cNvPr>
          <p:cNvSpPr txBox="1">
            <a:spLocks noGrp="1"/>
          </p:cNvSpPr>
          <p:nvPr>
            <p:ph type="title" idx="2"/>
          </p:nvPr>
        </p:nvSpPr>
        <p:spPr>
          <a:xfrm>
            <a:off x="821528" y="1240418"/>
            <a:ext cx="1313100" cy="926700"/>
          </a:xfrm>
          <a:prstGeom prst="rect">
            <a:avLst/>
          </a:prstGeom>
        </p:spPr>
        <p:txBody>
          <a:bodyPr spcFirstLastPara="1" wrap="square" lIns="91425" tIns="265175" rIns="91425" bIns="91425" anchor="ctr" anchorCtr="0">
            <a:noAutofit/>
          </a:bodyPr>
          <a:lstStyle/>
          <a:p>
            <a:pPr marL="0" lvl="0" indent="0" algn="ctr" rtl="0">
              <a:spcBef>
                <a:spcPts val="0"/>
              </a:spcBef>
              <a:spcAft>
                <a:spcPts val="0"/>
              </a:spcAft>
              <a:buNone/>
            </a:pPr>
            <a:r>
              <a:rPr lang="en" dirty="0"/>
              <a:t>03</a:t>
            </a:r>
            <a:endParaRPr dirty="0"/>
          </a:p>
        </p:txBody>
      </p:sp>
      <p:grpSp>
        <p:nvGrpSpPr>
          <p:cNvPr id="1761" name="Google Shape;1761;p33">
            <a:extLst>
              <a:ext uri="{FF2B5EF4-FFF2-40B4-BE49-F238E27FC236}">
                <a16:creationId xmlns:a16="http://schemas.microsoft.com/office/drawing/2014/main" id="{6F2F146D-B0C2-FABD-95DF-EE79439388D1}"/>
              </a:ext>
            </a:extLst>
          </p:cNvPr>
          <p:cNvGrpSpPr/>
          <p:nvPr/>
        </p:nvGrpSpPr>
        <p:grpSpPr>
          <a:xfrm>
            <a:off x="8280450" y="1473987"/>
            <a:ext cx="406500" cy="322800"/>
            <a:chOff x="8280450" y="1473987"/>
            <a:chExt cx="406500" cy="322800"/>
          </a:xfrm>
        </p:grpSpPr>
        <p:sp>
          <p:nvSpPr>
            <p:cNvPr id="1762" name="Google Shape;1762;p33">
              <a:hlinkClick r:id="" action="ppaction://noaction"/>
              <a:extLst>
                <a:ext uri="{FF2B5EF4-FFF2-40B4-BE49-F238E27FC236}">
                  <a16:creationId xmlns:a16="http://schemas.microsoft.com/office/drawing/2014/main" id="{D27949FB-6C92-6678-CB88-EA82D85C2D9F}"/>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3">
              <a:hlinkClick r:id="" action="ppaction://noaction"/>
              <a:extLst>
                <a:ext uri="{FF2B5EF4-FFF2-40B4-BE49-F238E27FC236}">
                  <a16:creationId xmlns:a16="http://schemas.microsoft.com/office/drawing/2014/main" id="{F231DA11-31CC-7A8B-D005-530AEF8FFBC8}"/>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3">
              <a:hlinkClick r:id="" action="ppaction://noaction"/>
              <a:extLst>
                <a:ext uri="{FF2B5EF4-FFF2-40B4-BE49-F238E27FC236}">
                  <a16:creationId xmlns:a16="http://schemas.microsoft.com/office/drawing/2014/main" id="{1DDB6347-B48D-AB2B-2AC4-24ED66C94601}"/>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3">
              <a:hlinkClick r:id="" action="ppaction://noaction"/>
              <a:extLst>
                <a:ext uri="{FF2B5EF4-FFF2-40B4-BE49-F238E27FC236}">
                  <a16:creationId xmlns:a16="http://schemas.microsoft.com/office/drawing/2014/main" id="{D4F41C6C-08AC-C317-74C6-948DC7307F9F}"/>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6" name="Google Shape;1766;p33">
            <a:extLst>
              <a:ext uri="{FF2B5EF4-FFF2-40B4-BE49-F238E27FC236}">
                <a16:creationId xmlns:a16="http://schemas.microsoft.com/office/drawing/2014/main" id="{6D4B9359-FBF4-0A6C-11C9-B1AA81BDF993}"/>
              </a:ext>
            </a:extLst>
          </p:cNvPr>
          <p:cNvGrpSpPr/>
          <p:nvPr/>
        </p:nvGrpSpPr>
        <p:grpSpPr>
          <a:xfrm>
            <a:off x="8280450" y="3346713"/>
            <a:ext cx="406500" cy="322800"/>
            <a:chOff x="8280450" y="1473987"/>
            <a:chExt cx="406500" cy="322800"/>
          </a:xfrm>
        </p:grpSpPr>
        <p:sp>
          <p:nvSpPr>
            <p:cNvPr id="1767" name="Google Shape;1767;p33">
              <a:hlinkClick r:id="" action="ppaction://noaction"/>
              <a:extLst>
                <a:ext uri="{FF2B5EF4-FFF2-40B4-BE49-F238E27FC236}">
                  <a16:creationId xmlns:a16="http://schemas.microsoft.com/office/drawing/2014/main" id="{B257E8CF-56C3-26B3-C6F7-9E7224E45867}"/>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3">
              <a:hlinkClick r:id="" action="ppaction://noaction"/>
              <a:extLst>
                <a:ext uri="{FF2B5EF4-FFF2-40B4-BE49-F238E27FC236}">
                  <a16:creationId xmlns:a16="http://schemas.microsoft.com/office/drawing/2014/main" id="{8220E604-2A01-3C94-175F-A3A2114463B7}"/>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3">
              <a:hlinkClick r:id="" action="ppaction://noaction"/>
              <a:extLst>
                <a:ext uri="{FF2B5EF4-FFF2-40B4-BE49-F238E27FC236}">
                  <a16:creationId xmlns:a16="http://schemas.microsoft.com/office/drawing/2014/main" id="{93E3C0B8-6C13-5F67-1FAC-69E7A6288D13}"/>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3">
              <a:hlinkClick r:id="" action="ppaction://noaction"/>
              <a:extLst>
                <a:ext uri="{FF2B5EF4-FFF2-40B4-BE49-F238E27FC236}">
                  <a16:creationId xmlns:a16="http://schemas.microsoft.com/office/drawing/2014/main" id="{171CCFCB-6596-2FE9-0B14-1E1ED45EC648}"/>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1" name="Google Shape;1771;p33">
            <a:extLst>
              <a:ext uri="{FF2B5EF4-FFF2-40B4-BE49-F238E27FC236}">
                <a16:creationId xmlns:a16="http://schemas.microsoft.com/office/drawing/2014/main" id="{8342C1C2-5741-FD2C-3814-4D275247D94E}"/>
              </a:ext>
            </a:extLst>
          </p:cNvPr>
          <p:cNvGrpSpPr/>
          <p:nvPr/>
        </p:nvGrpSpPr>
        <p:grpSpPr>
          <a:xfrm>
            <a:off x="8065601" y="2153651"/>
            <a:ext cx="836197" cy="836197"/>
            <a:chOff x="8065601" y="2153651"/>
            <a:chExt cx="836197" cy="836197"/>
          </a:xfrm>
        </p:grpSpPr>
        <p:grpSp>
          <p:nvGrpSpPr>
            <p:cNvPr id="1772" name="Google Shape;1772;p33">
              <a:extLst>
                <a:ext uri="{FF2B5EF4-FFF2-40B4-BE49-F238E27FC236}">
                  <a16:creationId xmlns:a16="http://schemas.microsoft.com/office/drawing/2014/main" id="{35FE5742-7087-BAC0-5F36-5F490B443860}"/>
                </a:ext>
              </a:extLst>
            </p:cNvPr>
            <p:cNvGrpSpPr/>
            <p:nvPr/>
          </p:nvGrpSpPr>
          <p:grpSpPr>
            <a:xfrm>
              <a:off x="8065601" y="2153651"/>
              <a:ext cx="836197" cy="836197"/>
              <a:chOff x="1956755" y="2080370"/>
              <a:chExt cx="724106" cy="724106"/>
            </a:xfrm>
          </p:grpSpPr>
          <p:sp>
            <p:nvSpPr>
              <p:cNvPr id="1773" name="Google Shape;1773;p33">
                <a:extLst>
                  <a:ext uri="{FF2B5EF4-FFF2-40B4-BE49-F238E27FC236}">
                    <a16:creationId xmlns:a16="http://schemas.microsoft.com/office/drawing/2014/main" id="{3C993026-02C7-0844-9C81-8BCE780D95E1}"/>
                  </a:ext>
                </a:extLst>
              </p:cNvPr>
              <p:cNvSpPr/>
              <p:nvPr/>
            </p:nvSpPr>
            <p:spPr>
              <a:xfrm>
                <a:off x="2118414" y="2080370"/>
                <a:ext cx="400804"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3">
                <a:extLst>
                  <a:ext uri="{FF2B5EF4-FFF2-40B4-BE49-F238E27FC236}">
                    <a16:creationId xmlns:a16="http://schemas.microsoft.com/office/drawing/2014/main" id="{61D4B154-7EF9-2B1A-8252-55539AA85D5F}"/>
                  </a:ext>
                </a:extLst>
              </p:cNvPr>
              <p:cNvSpPr/>
              <p:nvPr/>
            </p:nvSpPr>
            <p:spPr>
              <a:xfrm>
                <a:off x="1956755" y="2240509"/>
                <a:ext cx="724106" cy="403829"/>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5" name="Google Shape;1775;p33">
              <a:extLst>
                <a:ext uri="{FF2B5EF4-FFF2-40B4-BE49-F238E27FC236}">
                  <a16:creationId xmlns:a16="http://schemas.microsoft.com/office/drawing/2014/main" id="{6EC6C0F1-837E-F2F8-5C63-C70F604880D4}"/>
                </a:ext>
              </a:extLst>
            </p:cNvPr>
            <p:cNvSpPr/>
            <p:nvPr/>
          </p:nvSpPr>
          <p:spPr>
            <a:xfrm>
              <a:off x="8316010" y="2209691"/>
              <a:ext cx="335268"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3">
              <a:extLst>
                <a:ext uri="{FF2B5EF4-FFF2-40B4-BE49-F238E27FC236}">
                  <a16:creationId xmlns:a16="http://schemas.microsoft.com/office/drawing/2014/main" id="{66F3439F-EE4C-14A4-60F9-C07086BE274C}"/>
                </a:ext>
              </a:extLst>
            </p:cNvPr>
            <p:cNvSpPr/>
            <p:nvPr/>
          </p:nvSpPr>
          <p:spPr>
            <a:xfrm>
              <a:off x="8121649" y="2404052"/>
              <a:ext cx="724106" cy="335268"/>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3">
              <a:hlinkClick r:id="" action="ppaction://hlinkshowjump?jump=nextslide"/>
              <a:extLst>
                <a:ext uri="{FF2B5EF4-FFF2-40B4-BE49-F238E27FC236}">
                  <a16:creationId xmlns:a16="http://schemas.microsoft.com/office/drawing/2014/main" id="{34EC3EF5-986C-3BCA-0C6B-306E395473B3}"/>
                </a:ext>
              </a:extLst>
            </p:cNvPr>
            <p:cNvSpPr/>
            <p:nvPr/>
          </p:nvSpPr>
          <p:spPr>
            <a:xfrm>
              <a:off x="8700842" y="2499287"/>
              <a:ext cx="91114" cy="133924"/>
            </a:xfrm>
            <a:custGeom>
              <a:avLst/>
              <a:gdLst/>
              <a:ahLst/>
              <a:cxnLst/>
              <a:rect l="l" t="t" r="r" b="b"/>
              <a:pathLst>
                <a:path w="796" h="1170" extrusionOk="0">
                  <a:moveTo>
                    <a:pt x="1" y="0"/>
                  </a:moveTo>
                  <a:lnTo>
                    <a:pt x="1" y="1169"/>
                  </a:lnTo>
                  <a:lnTo>
                    <a:pt x="796" y="5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3">
              <a:hlinkClick r:id="" action="ppaction://hlinkshowjump?jump=previousslide"/>
              <a:extLst>
                <a:ext uri="{FF2B5EF4-FFF2-40B4-BE49-F238E27FC236}">
                  <a16:creationId xmlns:a16="http://schemas.microsoft.com/office/drawing/2014/main" id="{7F10DF4E-D2DF-AA89-BFF0-4FE4570C9AC8}"/>
                </a:ext>
              </a:extLst>
            </p:cNvPr>
            <p:cNvSpPr/>
            <p:nvPr/>
          </p:nvSpPr>
          <p:spPr>
            <a:xfrm>
              <a:off x="8179568" y="2499287"/>
              <a:ext cx="92488" cy="133924"/>
            </a:xfrm>
            <a:custGeom>
              <a:avLst/>
              <a:gdLst/>
              <a:ahLst/>
              <a:cxnLst/>
              <a:rect l="l" t="t" r="r" b="b"/>
              <a:pathLst>
                <a:path w="808" h="1170" extrusionOk="0">
                  <a:moveTo>
                    <a:pt x="807" y="0"/>
                  </a:moveTo>
                  <a:lnTo>
                    <a:pt x="0" y="579"/>
                  </a:lnTo>
                  <a:lnTo>
                    <a:pt x="807" y="1169"/>
                  </a:lnTo>
                  <a:lnTo>
                    <a:pt x="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3">
              <a:extLst>
                <a:ext uri="{FF2B5EF4-FFF2-40B4-BE49-F238E27FC236}">
                  <a16:creationId xmlns:a16="http://schemas.microsoft.com/office/drawing/2014/main" id="{E52B5A86-D537-AECB-089F-20D0F45F83B6}"/>
                </a:ext>
              </a:extLst>
            </p:cNvPr>
            <p:cNvSpPr/>
            <p:nvPr/>
          </p:nvSpPr>
          <p:spPr>
            <a:xfrm>
              <a:off x="8416749" y="2504724"/>
              <a:ext cx="133904" cy="133925"/>
            </a:xfrm>
            <a:custGeom>
              <a:avLst/>
              <a:gdLst/>
              <a:ahLst/>
              <a:cxnLst/>
              <a:rect l="l" t="t" r="r" b="b"/>
              <a:pathLst>
                <a:path w="1375" h="1375" extrusionOk="0">
                  <a:moveTo>
                    <a:pt x="688" y="1"/>
                  </a:moveTo>
                  <a:cubicBezTo>
                    <a:pt x="314" y="1"/>
                    <a:pt x="1" y="314"/>
                    <a:pt x="1" y="688"/>
                  </a:cubicBezTo>
                  <a:cubicBezTo>
                    <a:pt x="1" y="1073"/>
                    <a:pt x="314" y="1374"/>
                    <a:pt x="688" y="1374"/>
                  </a:cubicBezTo>
                  <a:cubicBezTo>
                    <a:pt x="1073" y="1374"/>
                    <a:pt x="1374" y="1073"/>
                    <a:pt x="1374" y="688"/>
                  </a:cubicBezTo>
                  <a:cubicBezTo>
                    <a:pt x="1374" y="314"/>
                    <a:pt x="1073"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0" name="Google Shape;1780;p33">
              <a:extLst>
                <a:ext uri="{FF2B5EF4-FFF2-40B4-BE49-F238E27FC236}">
                  <a16:creationId xmlns:a16="http://schemas.microsoft.com/office/drawing/2014/main" id="{5BA54B35-985C-E4AA-8D9B-70A1FA9318E8}"/>
                </a:ext>
              </a:extLst>
            </p:cNvPr>
            <p:cNvGrpSpPr/>
            <p:nvPr/>
          </p:nvGrpSpPr>
          <p:grpSpPr>
            <a:xfrm>
              <a:off x="8411245" y="2263375"/>
              <a:ext cx="133810" cy="611129"/>
              <a:chOff x="2246360" y="2134049"/>
              <a:chExt cx="133810" cy="611129"/>
            </a:xfrm>
          </p:grpSpPr>
          <p:sp>
            <p:nvSpPr>
              <p:cNvPr id="1781" name="Google Shape;1781;p33">
                <a:extLst>
                  <a:ext uri="{FF2B5EF4-FFF2-40B4-BE49-F238E27FC236}">
                    <a16:creationId xmlns:a16="http://schemas.microsoft.com/office/drawing/2014/main" id="{1D5044C2-7AC9-CA48-0DE5-39CED5A029C6}"/>
                  </a:ext>
                </a:extLst>
              </p:cNvPr>
              <p:cNvSpPr/>
              <p:nvPr/>
            </p:nvSpPr>
            <p:spPr>
              <a:xfrm>
                <a:off x="2246360" y="2134049"/>
                <a:ext cx="133810" cy="91229"/>
              </a:xfrm>
              <a:custGeom>
                <a:avLst/>
                <a:gdLst/>
                <a:ahLst/>
                <a:cxnLst/>
                <a:rect l="l" t="t" r="r" b="b"/>
                <a:pathLst>
                  <a:path w="1169" h="797" extrusionOk="0">
                    <a:moveTo>
                      <a:pt x="579" y="1"/>
                    </a:moveTo>
                    <a:lnTo>
                      <a:pt x="0" y="796"/>
                    </a:lnTo>
                    <a:lnTo>
                      <a:pt x="1169" y="796"/>
                    </a:lnTo>
                    <a:lnTo>
                      <a:pt x="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3">
                <a:extLst>
                  <a:ext uri="{FF2B5EF4-FFF2-40B4-BE49-F238E27FC236}">
                    <a16:creationId xmlns:a16="http://schemas.microsoft.com/office/drawing/2014/main" id="{A7A84935-4ED0-8D09-4395-77BD38F221DD}"/>
                  </a:ext>
                </a:extLst>
              </p:cNvPr>
              <p:cNvSpPr/>
              <p:nvPr/>
            </p:nvSpPr>
            <p:spPr>
              <a:xfrm>
                <a:off x="2246360" y="2654063"/>
                <a:ext cx="133810" cy="91114"/>
              </a:xfrm>
              <a:custGeom>
                <a:avLst/>
                <a:gdLst/>
                <a:ahLst/>
                <a:cxnLst/>
                <a:rect l="l" t="t" r="r" b="b"/>
                <a:pathLst>
                  <a:path w="1169" h="796" extrusionOk="0">
                    <a:moveTo>
                      <a:pt x="0" y="0"/>
                    </a:moveTo>
                    <a:lnTo>
                      <a:pt x="579" y="796"/>
                    </a:lnTo>
                    <a:lnTo>
                      <a:pt x="1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408603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6">
          <a:extLst>
            <a:ext uri="{FF2B5EF4-FFF2-40B4-BE49-F238E27FC236}">
              <a16:creationId xmlns:a16="http://schemas.microsoft.com/office/drawing/2014/main" id="{A03EDB62-F170-9E6A-226C-CB767B9597EE}"/>
            </a:ext>
          </a:extLst>
        </p:cNvPr>
        <p:cNvGrpSpPr/>
        <p:nvPr/>
      </p:nvGrpSpPr>
      <p:grpSpPr>
        <a:xfrm>
          <a:off x="0" y="0"/>
          <a:ext cx="0" cy="0"/>
          <a:chOff x="0" y="0"/>
          <a:chExt cx="0" cy="0"/>
        </a:xfrm>
      </p:grpSpPr>
      <p:sp>
        <p:nvSpPr>
          <p:cNvPr id="1757" name="Google Shape;1757;p33">
            <a:extLst>
              <a:ext uri="{FF2B5EF4-FFF2-40B4-BE49-F238E27FC236}">
                <a16:creationId xmlns:a16="http://schemas.microsoft.com/office/drawing/2014/main" id="{62C4B482-9874-575B-ED87-A2F9F8B10E9C}"/>
              </a:ext>
            </a:extLst>
          </p:cNvPr>
          <p:cNvSpPr/>
          <p:nvPr/>
        </p:nvSpPr>
        <p:spPr>
          <a:xfrm flipH="1">
            <a:off x="821528" y="1047218"/>
            <a:ext cx="1313100" cy="1313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3">
            <a:extLst>
              <a:ext uri="{FF2B5EF4-FFF2-40B4-BE49-F238E27FC236}">
                <a16:creationId xmlns:a16="http://schemas.microsoft.com/office/drawing/2014/main" id="{1AA5FB44-E852-7DA1-DA18-737928B9188D}"/>
              </a:ext>
            </a:extLst>
          </p:cNvPr>
          <p:cNvSpPr txBox="1">
            <a:spLocks noGrp="1"/>
          </p:cNvSpPr>
          <p:nvPr>
            <p:ph type="title"/>
          </p:nvPr>
        </p:nvSpPr>
        <p:spPr>
          <a:xfrm>
            <a:off x="821528" y="2728275"/>
            <a:ext cx="6698387" cy="847500"/>
          </a:xfrm>
          <a:prstGeom prst="rect">
            <a:avLst/>
          </a:prstGeom>
        </p:spPr>
        <p:txBody>
          <a:bodyPr spcFirstLastPara="1" wrap="square" lIns="91425" tIns="91425" rIns="91425" bIns="91425" anchor="ctr" anchorCtr="0">
            <a:noAutofit/>
          </a:bodyPr>
          <a:lstStyle/>
          <a:p>
            <a:r>
              <a:rPr lang="en" sz="2400" dirty="0"/>
              <a:t>BE PREPARED!</a:t>
            </a:r>
            <a:endParaRPr lang="en-US" dirty="0"/>
          </a:p>
        </p:txBody>
      </p:sp>
      <p:sp>
        <p:nvSpPr>
          <p:cNvPr id="1759" name="Google Shape;1759;p33">
            <a:extLst>
              <a:ext uri="{FF2B5EF4-FFF2-40B4-BE49-F238E27FC236}">
                <a16:creationId xmlns:a16="http://schemas.microsoft.com/office/drawing/2014/main" id="{5EF9E687-DCC0-8F81-5538-ABBE93240F64}"/>
              </a:ext>
            </a:extLst>
          </p:cNvPr>
          <p:cNvSpPr txBox="1">
            <a:spLocks noGrp="1"/>
          </p:cNvSpPr>
          <p:nvPr>
            <p:ph type="subTitle" idx="1"/>
          </p:nvPr>
        </p:nvSpPr>
        <p:spPr>
          <a:xfrm>
            <a:off x="821525" y="3715424"/>
            <a:ext cx="5199300" cy="466200"/>
          </a:xfrm>
          <a:prstGeom prst="rect">
            <a:avLst/>
          </a:prstGeom>
        </p:spPr>
        <p:txBody>
          <a:bodyPr spcFirstLastPara="1" wrap="square" lIns="182875" tIns="91425" rIns="91425" bIns="91425" anchor="ctr" anchorCtr="0">
            <a:noAutofit/>
          </a:bodyPr>
          <a:lstStyle/>
          <a:p>
            <a:pPr marL="0" indent="0"/>
            <a:r>
              <a:rPr lang="en-US" dirty="0"/>
              <a:t>What we already see working</a:t>
            </a:r>
          </a:p>
        </p:txBody>
      </p:sp>
      <p:sp>
        <p:nvSpPr>
          <p:cNvPr id="1760" name="Google Shape;1760;p33">
            <a:extLst>
              <a:ext uri="{FF2B5EF4-FFF2-40B4-BE49-F238E27FC236}">
                <a16:creationId xmlns:a16="http://schemas.microsoft.com/office/drawing/2014/main" id="{16C366CE-9CE1-3712-22EF-7FD346BA6EC0}"/>
              </a:ext>
            </a:extLst>
          </p:cNvPr>
          <p:cNvSpPr txBox="1">
            <a:spLocks noGrp="1"/>
          </p:cNvSpPr>
          <p:nvPr>
            <p:ph type="title" idx="2"/>
          </p:nvPr>
        </p:nvSpPr>
        <p:spPr>
          <a:xfrm>
            <a:off x="821528" y="1240418"/>
            <a:ext cx="1313100" cy="926700"/>
          </a:xfrm>
          <a:prstGeom prst="rect">
            <a:avLst/>
          </a:prstGeom>
        </p:spPr>
        <p:txBody>
          <a:bodyPr spcFirstLastPara="1" wrap="square" lIns="91425" tIns="265175" rIns="91425" bIns="91425" anchor="ctr" anchorCtr="0">
            <a:noAutofit/>
          </a:bodyPr>
          <a:lstStyle/>
          <a:p>
            <a:pPr marL="0" lvl="0" indent="0" algn="ctr" rtl="0">
              <a:spcBef>
                <a:spcPts val="0"/>
              </a:spcBef>
              <a:spcAft>
                <a:spcPts val="0"/>
              </a:spcAft>
              <a:buNone/>
            </a:pPr>
            <a:r>
              <a:rPr lang="en" dirty="0"/>
              <a:t>04</a:t>
            </a:r>
            <a:endParaRPr dirty="0"/>
          </a:p>
        </p:txBody>
      </p:sp>
      <p:grpSp>
        <p:nvGrpSpPr>
          <p:cNvPr id="1761" name="Google Shape;1761;p33">
            <a:extLst>
              <a:ext uri="{FF2B5EF4-FFF2-40B4-BE49-F238E27FC236}">
                <a16:creationId xmlns:a16="http://schemas.microsoft.com/office/drawing/2014/main" id="{195177B9-3E55-6446-4065-F4D44745DBD4}"/>
              </a:ext>
            </a:extLst>
          </p:cNvPr>
          <p:cNvGrpSpPr/>
          <p:nvPr/>
        </p:nvGrpSpPr>
        <p:grpSpPr>
          <a:xfrm>
            <a:off x="8280450" y="1473987"/>
            <a:ext cx="406500" cy="322800"/>
            <a:chOff x="8280450" y="1473987"/>
            <a:chExt cx="406500" cy="322800"/>
          </a:xfrm>
        </p:grpSpPr>
        <p:sp>
          <p:nvSpPr>
            <p:cNvPr id="1762" name="Google Shape;1762;p33">
              <a:hlinkClick r:id="" action="ppaction://noaction"/>
              <a:extLst>
                <a:ext uri="{FF2B5EF4-FFF2-40B4-BE49-F238E27FC236}">
                  <a16:creationId xmlns:a16="http://schemas.microsoft.com/office/drawing/2014/main" id="{1CE02E5D-00F4-A67C-A421-C25419F92856}"/>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3">
              <a:hlinkClick r:id="" action="ppaction://noaction"/>
              <a:extLst>
                <a:ext uri="{FF2B5EF4-FFF2-40B4-BE49-F238E27FC236}">
                  <a16:creationId xmlns:a16="http://schemas.microsoft.com/office/drawing/2014/main" id="{C06A73BE-7CDB-0524-B462-9880DCE0C905}"/>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3">
              <a:hlinkClick r:id="" action="ppaction://noaction"/>
              <a:extLst>
                <a:ext uri="{FF2B5EF4-FFF2-40B4-BE49-F238E27FC236}">
                  <a16:creationId xmlns:a16="http://schemas.microsoft.com/office/drawing/2014/main" id="{D1CD2977-C384-3A2B-16C8-C97C4080BFAE}"/>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3">
              <a:hlinkClick r:id="" action="ppaction://noaction"/>
              <a:extLst>
                <a:ext uri="{FF2B5EF4-FFF2-40B4-BE49-F238E27FC236}">
                  <a16:creationId xmlns:a16="http://schemas.microsoft.com/office/drawing/2014/main" id="{55D72C15-095C-A5D5-52A1-9A41E0984B84}"/>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6" name="Google Shape;1766;p33">
            <a:extLst>
              <a:ext uri="{FF2B5EF4-FFF2-40B4-BE49-F238E27FC236}">
                <a16:creationId xmlns:a16="http://schemas.microsoft.com/office/drawing/2014/main" id="{506DBF20-D910-FEC9-3E43-0CA30C4BABEE}"/>
              </a:ext>
            </a:extLst>
          </p:cNvPr>
          <p:cNvGrpSpPr/>
          <p:nvPr/>
        </p:nvGrpSpPr>
        <p:grpSpPr>
          <a:xfrm>
            <a:off x="8280450" y="3346713"/>
            <a:ext cx="406500" cy="322800"/>
            <a:chOff x="8280450" y="1473987"/>
            <a:chExt cx="406500" cy="322800"/>
          </a:xfrm>
        </p:grpSpPr>
        <p:sp>
          <p:nvSpPr>
            <p:cNvPr id="1767" name="Google Shape;1767;p33">
              <a:hlinkClick r:id="" action="ppaction://noaction"/>
              <a:extLst>
                <a:ext uri="{FF2B5EF4-FFF2-40B4-BE49-F238E27FC236}">
                  <a16:creationId xmlns:a16="http://schemas.microsoft.com/office/drawing/2014/main" id="{7D42E730-8B30-239D-98D2-DC525F1ED8D4}"/>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3">
              <a:hlinkClick r:id="" action="ppaction://noaction"/>
              <a:extLst>
                <a:ext uri="{FF2B5EF4-FFF2-40B4-BE49-F238E27FC236}">
                  <a16:creationId xmlns:a16="http://schemas.microsoft.com/office/drawing/2014/main" id="{382ACA98-F80B-F14F-44DB-E7F29D220702}"/>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3">
              <a:hlinkClick r:id="" action="ppaction://noaction"/>
              <a:extLst>
                <a:ext uri="{FF2B5EF4-FFF2-40B4-BE49-F238E27FC236}">
                  <a16:creationId xmlns:a16="http://schemas.microsoft.com/office/drawing/2014/main" id="{71823F91-C394-3F43-0615-47E5462B66FD}"/>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3">
              <a:hlinkClick r:id="" action="ppaction://noaction"/>
              <a:extLst>
                <a:ext uri="{FF2B5EF4-FFF2-40B4-BE49-F238E27FC236}">
                  <a16:creationId xmlns:a16="http://schemas.microsoft.com/office/drawing/2014/main" id="{6B7EC4EC-A93F-C382-F138-88457065E792}"/>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1" name="Google Shape;1771;p33">
            <a:extLst>
              <a:ext uri="{FF2B5EF4-FFF2-40B4-BE49-F238E27FC236}">
                <a16:creationId xmlns:a16="http://schemas.microsoft.com/office/drawing/2014/main" id="{ED4FD38E-CBC7-1BC9-58F2-31B2B934B96A}"/>
              </a:ext>
            </a:extLst>
          </p:cNvPr>
          <p:cNvGrpSpPr/>
          <p:nvPr/>
        </p:nvGrpSpPr>
        <p:grpSpPr>
          <a:xfrm>
            <a:off x="8065601" y="2153651"/>
            <a:ext cx="836197" cy="836197"/>
            <a:chOff x="8065601" y="2153651"/>
            <a:chExt cx="836197" cy="836197"/>
          </a:xfrm>
        </p:grpSpPr>
        <p:grpSp>
          <p:nvGrpSpPr>
            <p:cNvPr id="1772" name="Google Shape;1772;p33">
              <a:extLst>
                <a:ext uri="{FF2B5EF4-FFF2-40B4-BE49-F238E27FC236}">
                  <a16:creationId xmlns:a16="http://schemas.microsoft.com/office/drawing/2014/main" id="{87ACDA58-7AEE-FF8D-B72D-015AC86FF947}"/>
                </a:ext>
              </a:extLst>
            </p:cNvPr>
            <p:cNvGrpSpPr/>
            <p:nvPr/>
          </p:nvGrpSpPr>
          <p:grpSpPr>
            <a:xfrm>
              <a:off x="8065601" y="2153651"/>
              <a:ext cx="836197" cy="836197"/>
              <a:chOff x="1956755" y="2080370"/>
              <a:chExt cx="724106" cy="724106"/>
            </a:xfrm>
          </p:grpSpPr>
          <p:sp>
            <p:nvSpPr>
              <p:cNvPr id="1773" name="Google Shape;1773;p33">
                <a:extLst>
                  <a:ext uri="{FF2B5EF4-FFF2-40B4-BE49-F238E27FC236}">
                    <a16:creationId xmlns:a16="http://schemas.microsoft.com/office/drawing/2014/main" id="{740513BD-1D42-48A6-BEE8-DE4C41C6D48E}"/>
                  </a:ext>
                </a:extLst>
              </p:cNvPr>
              <p:cNvSpPr/>
              <p:nvPr/>
            </p:nvSpPr>
            <p:spPr>
              <a:xfrm>
                <a:off x="2118414" y="2080370"/>
                <a:ext cx="400804"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3">
                <a:extLst>
                  <a:ext uri="{FF2B5EF4-FFF2-40B4-BE49-F238E27FC236}">
                    <a16:creationId xmlns:a16="http://schemas.microsoft.com/office/drawing/2014/main" id="{602DDD2E-B58A-9A4B-D3FE-D233B20BE022}"/>
                  </a:ext>
                </a:extLst>
              </p:cNvPr>
              <p:cNvSpPr/>
              <p:nvPr/>
            </p:nvSpPr>
            <p:spPr>
              <a:xfrm>
                <a:off x="1956755" y="2240509"/>
                <a:ext cx="724106" cy="403829"/>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5" name="Google Shape;1775;p33">
              <a:extLst>
                <a:ext uri="{FF2B5EF4-FFF2-40B4-BE49-F238E27FC236}">
                  <a16:creationId xmlns:a16="http://schemas.microsoft.com/office/drawing/2014/main" id="{9D83E02B-3D92-2EE4-7459-598536638009}"/>
                </a:ext>
              </a:extLst>
            </p:cNvPr>
            <p:cNvSpPr/>
            <p:nvPr/>
          </p:nvSpPr>
          <p:spPr>
            <a:xfrm>
              <a:off x="8316010" y="2209691"/>
              <a:ext cx="335268"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3">
              <a:extLst>
                <a:ext uri="{FF2B5EF4-FFF2-40B4-BE49-F238E27FC236}">
                  <a16:creationId xmlns:a16="http://schemas.microsoft.com/office/drawing/2014/main" id="{A87D8AD5-1E37-9EC6-D2EA-AE9CA44FE5BC}"/>
                </a:ext>
              </a:extLst>
            </p:cNvPr>
            <p:cNvSpPr/>
            <p:nvPr/>
          </p:nvSpPr>
          <p:spPr>
            <a:xfrm>
              <a:off x="8121649" y="2404052"/>
              <a:ext cx="724106" cy="335268"/>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3">
              <a:hlinkClick r:id="" action="ppaction://hlinkshowjump?jump=nextslide"/>
              <a:extLst>
                <a:ext uri="{FF2B5EF4-FFF2-40B4-BE49-F238E27FC236}">
                  <a16:creationId xmlns:a16="http://schemas.microsoft.com/office/drawing/2014/main" id="{9B6D041C-5ABA-019D-9594-AFAFB56F56BF}"/>
                </a:ext>
              </a:extLst>
            </p:cNvPr>
            <p:cNvSpPr/>
            <p:nvPr/>
          </p:nvSpPr>
          <p:spPr>
            <a:xfrm>
              <a:off x="8700842" y="2499287"/>
              <a:ext cx="91114" cy="133924"/>
            </a:xfrm>
            <a:custGeom>
              <a:avLst/>
              <a:gdLst/>
              <a:ahLst/>
              <a:cxnLst/>
              <a:rect l="l" t="t" r="r" b="b"/>
              <a:pathLst>
                <a:path w="796" h="1170" extrusionOk="0">
                  <a:moveTo>
                    <a:pt x="1" y="0"/>
                  </a:moveTo>
                  <a:lnTo>
                    <a:pt x="1" y="1169"/>
                  </a:lnTo>
                  <a:lnTo>
                    <a:pt x="796" y="5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3">
              <a:hlinkClick r:id="" action="ppaction://hlinkshowjump?jump=previousslide"/>
              <a:extLst>
                <a:ext uri="{FF2B5EF4-FFF2-40B4-BE49-F238E27FC236}">
                  <a16:creationId xmlns:a16="http://schemas.microsoft.com/office/drawing/2014/main" id="{28A3CDA6-1598-A1C2-FEB4-77718CED120E}"/>
                </a:ext>
              </a:extLst>
            </p:cNvPr>
            <p:cNvSpPr/>
            <p:nvPr/>
          </p:nvSpPr>
          <p:spPr>
            <a:xfrm>
              <a:off x="8179568" y="2499287"/>
              <a:ext cx="92488" cy="133924"/>
            </a:xfrm>
            <a:custGeom>
              <a:avLst/>
              <a:gdLst/>
              <a:ahLst/>
              <a:cxnLst/>
              <a:rect l="l" t="t" r="r" b="b"/>
              <a:pathLst>
                <a:path w="808" h="1170" extrusionOk="0">
                  <a:moveTo>
                    <a:pt x="807" y="0"/>
                  </a:moveTo>
                  <a:lnTo>
                    <a:pt x="0" y="579"/>
                  </a:lnTo>
                  <a:lnTo>
                    <a:pt x="807" y="1169"/>
                  </a:lnTo>
                  <a:lnTo>
                    <a:pt x="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3">
              <a:extLst>
                <a:ext uri="{FF2B5EF4-FFF2-40B4-BE49-F238E27FC236}">
                  <a16:creationId xmlns:a16="http://schemas.microsoft.com/office/drawing/2014/main" id="{C2225A16-6DD6-28FC-15E6-5FAD5A37CF02}"/>
                </a:ext>
              </a:extLst>
            </p:cNvPr>
            <p:cNvSpPr/>
            <p:nvPr/>
          </p:nvSpPr>
          <p:spPr>
            <a:xfrm>
              <a:off x="8416749" y="2504724"/>
              <a:ext cx="133904" cy="133925"/>
            </a:xfrm>
            <a:custGeom>
              <a:avLst/>
              <a:gdLst/>
              <a:ahLst/>
              <a:cxnLst/>
              <a:rect l="l" t="t" r="r" b="b"/>
              <a:pathLst>
                <a:path w="1375" h="1375" extrusionOk="0">
                  <a:moveTo>
                    <a:pt x="688" y="1"/>
                  </a:moveTo>
                  <a:cubicBezTo>
                    <a:pt x="314" y="1"/>
                    <a:pt x="1" y="314"/>
                    <a:pt x="1" y="688"/>
                  </a:cubicBezTo>
                  <a:cubicBezTo>
                    <a:pt x="1" y="1073"/>
                    <a:pt x="314" y="1374"/>
                    <a:pt x="688" y="1374"/>
                  </a:cubicBezTo>
                  <a:cubicBezTo>
                    <a:pt x="1073" y="1374"/>
                    <a:pt x="1374" y="1073"/>
                    <a:pt x="1374" y="688"/>
                  </a:cubicBezTo>
                  <a:cubicBezTo>
                    <a:pt x="1374" y="314"/>
                    <a:pt x="1073"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0" name="Google Shape;1780;p33">
              <a:extLst>
                <a:ext uri="{FF2B5EF4-FFF2-40B4-BE49-F238E27FC236}">
                  <a16:creationId xmlns:a16="http://schemas.microsoft.com/office/drawing/2014/main" id="{191D7E7F-6489-124C-3844-011D95F0630C}"/>
                </a:ext>
              </a:extLst>
            </p:cNvPr>
            <p:cNvGrpSpPr/>
            <p:nvPr/>
          </p:nvGrpSpPr>
          <p:grpSpPr>
            <a:xfrm>
              <a:off x="8411245" y="2263375"/>
              <a:ext cx="133810" cy="611129"/>
              <a:chOff x="2246360" y="2134049"/>
              <a:chExt cx="133810" cy="611129"/>
            </a:xfrm>
          </p:grpSpPr>
          <p:sp>
            <p:nvSpPr>
              <p:cNvPr id="1781" name="Google Shape;1781;p33">
                <a:extLst>
                  <a:ext uri="{FF2B5EF4-FFF2-40B4-BE49-F238E27FC236}">
                    <a16:creationId xmlns:a16="http://schemas.microsoft.com/office/drawing/2014/main" id="{3B507E7C-41A5-4F53-A148-3482A47FB8D8}"/>
                  </a:ext>
                </a:extLst>
              </p:cNvPr>
              <p:cNvSpPr/>
              <p:nvPr/>
            </p:nvSpPr>
            <p:spPr>
              <a:xfrm>
                <a:off x="2246360" y="2134049"/>
                <a:ext cx="133810" cy="91229"/>
              </a:xfrm>
              <a:custGeom>
                <a:avLst/>
                <a:gdLst/>
                <a:ahLst/>
                <a:cxnLst/>
                <a:rect l="l" t="t" r="r" b="b"/>
                <a:pathLst>
                  <a:path w="1169" h="797" extrusionOk="0">
                    <a:moveTo>
                      <a:pt x="579" y="1"/>
                    </a:moveTo>
                    <a:lnTo>
                      <a:pt x="0" y="796"/>
                    </a:lnTo>
                    <a:lnTo>
                      <a:pt x="1169" y="796"/>
                    </a:lnTo>
                    <a:lnTo>
                      <a:pt x="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3">
                <a:extLst>
                  <a:ext uri="{FF2B5EF4-FFF2-40B4-BE49-F238E27FC236}">
                    <a16:creationId xmlns:a16="http://schemas.microsoft.com/office/drawing/2014/main" id="{54BAC7C0-B7BC-78AE-072D-9F42532F4594}"/>
                  </a:ext>
                </a:extLst>
              </p:cNvPr>
              <p:cNvSpPr/>
              <p:nvPr/>
            </p:nvSpPr>
            <p:spPr>
              <a:xfrm>
                <a:off x="2246360" y="2654063"/>
                <a:ext cx="133810" cy="91114"/>
              </a:xfrm>
              <a:custGeom>
                <a:avLst/>
                <a:gdLst/>
                <a:ahLst/>
                <a:cxnLst/>
                <a:rect l="l" t="t" r="r" b="b"/>
                <a:pathLst>
                  <a:path w="1169" h="796" extrusionOk="0">
                    <a:moveTo>
                      <a:pt x="0" y="0"/>
                    </a:moveTo>
                    <a:lnTo>
                      <a:pt x="579" y="796"/>
                    </a:lnTo>
                    <a:lnTo>
                      <a:pt x="1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descr="The Lion King Scar Be Prepared">
            <a:extLst>
              <a:ext uri="{FF2B5EF4-FFF2-40B4-BE49-F238E27FC236}">
                <a16:creationId xmlns:a16="http://schemas.microsoft.com/office/drawing/2014/main" id="{87DCDCBD-AB41-54F7-76DB-B6FB5D42E977}"/>
              </a:ext>
            </a:extLst>
          </p:cNvPr>
          <p:cNvPicPr>
            <a:picLocks noChangeAspect="1"/>
          </p:cNvPicPr>
          <p:nvPr/>
        </p:nvPicPr>
        <p:blipFill>
          <a:blip r:embed="rId3"/>
          <a:stretch>
            <a:fillRect/>
          </a:stretch>
        </p:blipFill>
        <p:spPr>
          <a:xfrm>
            <a:off x="5424121" y="990405"/>
            <a:ext cx="1871297" cy="2323759"/>
          </a:xfrm>
          <a:prstGeom prst="rect">
            <a:avLst/>
          </a:prstGeom>
          <a:ln>
            <a:noFill/>
          </a:ln>
          <a:effectLst>
            <a:softEdge rad="112500"/>
          </a:effectLst>
        </p:spPr>
      </p:pic>
    </p:spTree>
    <p:extLst>
      <p:ext uri="{BB962C8B-B14F-4D97-AF65-F5344CB8AC3E}">
        <p14:creationId xmlns:p14="http://schemas.microsoft.com/office/powerpoint/2010/main" val="3848051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3"/>
        <p:cNvGrpSpPr/>
        <p:nvPr/>
      </p:nvGrpSpPr>
      <p:grpSpPr>
        <a:xfrm>
          <a:off x="0" y="0"/>
          <a:ext cx="0" cy="0"/>
          <a:chOff x="0" y="0"/>
          <a:chExt cx="0" cy="0"/>
        </a:xfrm>
      </p:grpSpPr>
      <p:sp>
        <p:nvSpPr>
          <p:cNvPr id="2004" name="Google Shape;2004;p39"/>
          <p:cNvSpPr txBox="1">
            <a:spLocks noGrp="1"/>
          </p:cNvSpPr>
          <p:nvPr>
            <p:ph type="title"/>
          </p:nvPr>
        </p:nvSpPr>
        <p:spPr>
          <a:xfrm>
            <a:off x="428867" y="1372699"/>
            <a:ext cx="7184483" cy="238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HANDS UP IF...</a:t>
            </a:r>
            <a:endParaRPr dirty="0"/>
          </a:p>
        </p:txBody>
      </p:sp>
      <p:grpSp>
        <p:nvGrpSpPr>
          <p:cNvPr id="2005" name="Google Shape;2005;p39"/>
          <p:cNvGrpSpPr/>
          <p:nvPr/>
        </p:nvGrpSpPr>
        <p:grpSpPr>
          <a:xfrm>
            <a:off x="8280450" y="1473987"/>
            <a:ext cx="406500" cy="322800"/>
            <a:chOff x="8280450" y="1473987"/>
            <a:chExt cx="406500" cy="322800"/>
          </a:xfrm>
        </p:grpSpPr>
        <p:sp>
          <p:nvSpPr>
            <p:cNvPr id="2006" name="Google Shape;2006;p39">
              <a:hlinkClick r:id="" action="ppaction://noaction"/>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9">
              <a:hlinkClick r:id="" action="ppaction://noaction"/>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9">
              <a:hlinkClick r:id="" action="ppaction://noaction"/>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9">
              <a:hlinkClick r:id="" action="ppaction://noaction"/>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0" name="Google Shape;2010;p39"/>
          <p:cNvGrpSpPr/>
          <p:nvPr/>
        </p:nvGrpSpPr>
        <p:grpSpPr>
          <a:xfrm>
            <a:off x="8280450" y="3346713"/>
            <a:ext cx="406500" cy="322800"/>
            <a:chOff x="8280450" y="1473987"/>
            <a:chExt cx="406500" cy="322800"/>
          </a:xfrm>
        </p:grpSpPr>
        <p:sp>
          <p:nvSpPr>
            <p:cNvPr id="2011" name="Google Shape;2011;p39">
              <a:hlinkClick r:id="" action="ppaction://noaction"/>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9">
              <a:hlinkClick r:id="" action="ppaction://noaction"/>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9">
              <a:hlinkClick r:id="" action="ppaction://noaction"/>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9">
              <a:hlinkClick r:id="" action="ppaction://noaction"/>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5" name="Google Shape;2015;p39"/>
          <p:cNvGrpSpPr/>
          <p:nvPr/>
        </p:nvGrpSpPr>
        <p:grpSpPr>
          <a:xfrm>
            <a:off x="8065601" y="2153651"/>
            <a:ext cx="836197" cy="836197"/>
            <a:chOff x="8065601" y="2153651"/>
            <a:chExt cx="836197" cy="836197"/>
          </a:xfrm>
        </p:grpSpPr>
        <p:grpSp>
          <p:nvGrpSpPr>
            <p:cNvPr id="2016" name="Google Shape;2016;p39"/>
            <p:cNvGrpSpPr/>
            <p:nvPr/>
          </p:nvGrpSpPr>
          <p:grpSpPr>
            <a:xfrm>
              <a:off x="8065601" y="2153651"/>
              <a:ext cx="836197" cy="836197"/>
              <a:chOff x="1956755" y="2080370"/>
              <a:chExt cx="724106" cy="724106"/>
            </a:xfrm>
          </p:grpSpPr>
          <p:sp>
            <p:nvSpPr>
              <p:cNvPr id="2017" name="Google Shape;2017;p39"/>
              <p:cNvSpPr/>
              <p:nvPr/>
            </p:nvSpPr>
            <p:spPr>
              <a:xfrm>
                <a:off x="2118414" y="2080370"/>
                <a:ext cx="400804"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9"/>
              <p:cNvSpPr/>
              <p:nvPr/>
            </p:nvSpPr>
            <p:spPr>
              <a:xfrm>
                <a:off x="1956755" y="2240509"/>
                <a:ext cx="724106" cy="403829"/>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9" name="Google Shape;2019;p39"/>
            <p:cNvSpPr/>
            <p:nvPr/>
          </p:nvSpPr>
          <p:spPr>
            <a:xfrm>
              <a:off x="8316010" y="2209691"/>
              <a:ext cx="335268"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9"/>
            <p:cNvSpPr/>
            <p:nvPr/>
          </p:nvSpPr>
          <p:spPr>
            <a:xfrm>
              <a:off x="8121649" y="2404052"/>
              <a:ext cx="724106" cy="335268"/>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9">
              <a:hlinkClick r:id="" action="ppaction://hlinkshowjump?jump=nextslide"/>
            </p:cNvPr>
            <p:cNvSpPr/>
            <p:nvPr/>
          </p:nvSpPr>
          <p:spPr>
            <a:xfrm>
              <a:off x="8700842" y="2499287"/>
              <a:ext cx="91114" cy="133924"/>
            </a:xfrm>
            <a:custGeom>
              <a:avLst/>
              <a:gdLst/>
              <a:ahLst/>
              <a:cxnLst/>
              <a:rect l="l" t="t" r="r" b="b"/>
              <a:pathLst>
                <a:path w="796" h="1170" extrusionOk="0">
                  <a:moveTo>
                    <a:pt x="1" y="0"/>
                  </a:moveTo>
                  <a:lnTo>
                    <a:pt x="1" y="1169"/>
                  </a:lnTo>
                  <a:lnTo>
                    <a:pt x="796" y="5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9">
              <a:hlinkClick r:id="" action="ppaction://hlinkshowjump?jump=previousslide"/>
            </p:cNvPr>
            <p:cNvSpPr/>
            <p:nvPr/>
          </p:nvSpPr>
          <p:spPr>
            <a:xfrm>
              <a:off x="8179568" y="2499287"/>
              <a:ext cx="92488" cy="133924"/>
            </a:xfrm>
            <a:custGeom>
              <a:avLst/>
              <a:gdLst/>
              <a:ahLst/>
              <a:cxnLst/>
              <a:rect l="l" t="t" r="r" b="b"/>
              <a:pathLst>
                <a:path w="808" h="1170" extrusionOk="0">
                  <a:moveTo>
                    <a:pt x="807" y="0"/>
                  </a:moveTo>
                  <a:lnTo>
                    <a:pt x="0" y="579"/>
                  </a:lnTo>
                  <a:lnTo>
                    <a:pt x="807" y="1169"/>
                  </a:lnTo>
                  <a:lnTo>
                    <a:pt x="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9"/>
            <p:cNvSpPr/>
            <p:nvPr/>
          </p:nvSpPr>
          <p:spPr>
            <a:xfrm>
              <a:off x="8416749" y="2504724"/>
              <a:ext cx="133904" cy="133925"/>
            </a:xfrm>
            <a:custGeom>
              <a:avLst/>
              <a:gdLst/>
              <a:ahLst/>
              <a:cxnLst/>
              <a:rect l="l" t="t" r="r" b="b"/>
              <a:pathLst>
                <a:path w="1375" h="1375" extrusionOk="0">
                  <a:moveTo>
                    <a:pt x="688" y="1"/>
                  </a:moveTo>
                  <a:cubicBezTo>
                    <a:pt x="314" y="1"/>
                    <a:pt x="1" y="314"/>
                    <a:pt x="1" y="688"/>
                  </a:cubicBezTo>
                  <a:cubicBezTo>
                    <a:pt x="1" y="1073"/>
                    <a:pt x="314" y="1374"/>
                    <a:pt x="688" y="1374"/>
                  </a:cubicBezTo>
                  <a:cubicBezTo>
                    <a:pt x="1073" y="1374"/>
                    <a:pt x="1374" y="1073"/>
                    <a:pt x="1374" y="688"/>
                  </a:cubicBezTo>
                  <a:cubicBezTo>
                    <a:pt x="1374" y="314"/>
                    <a:pt x="1073"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4" name="Google Shape;2024;p39"/>
            <p:cNvGrpSpPr/>
            <p:nvPr/>
          </p:nvGrpSpPr>
          <p:grpSpPr>
            <a:xfrm>
              <a:off x="8411245" y="2263375"/>
              <a:ext cx="133810" cy="611129"/>
              <a:chOff x="2246360" y="2134049"/>
              <a:chExt cx="133810" cy="611129"/>
            </a:xfrm>
          </p:grpSpPr>
          <p:sp>
            <p:nvSpPr>
              <p:cNvPr id="2025" name="Google Shape;2025;p39"/>
              <p:cNvSpPr/>
              <p:nvPr/>
            </p:nvSpPr>
            <p:spPr>
              <a:xfrm>
                <a:off x="2246360" y="2134049"/>
                <a:ext cx="133810" cy="91229"/>
              </a:xfrm>
              <a:custGeom>
                <a:avLst/>
                <a:gdLst/>
                <a:ahLst/>
                <a:cxnLst/>
                <a:rect l="l" t="t" r="r" b="b"/>
                <a:pathLst>
                  <a:path w="1169" h="797" extrusionOk="0">
                    <a:moveTo>
                      <a:pt x="579" y="1"/>
                    </a:moveTo>
                    <a:lnTo>
                      <a:pt x="0" y="796"/>
                    </a:lnTo>
                    <a:lnTo>
                      <a:pt x="1169" y="796"/>
                    </a:lnTo>
                    <a:lnTo>
                      <a:pt x="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9"/>
              <p:cNvSpPr/>
              <p:nvPr/>
            </p:nvSpPr>
            <p:spPr>
              <a:xfrm>
                <a:off x="2246360" y="2654063"/>
                <a:ext cx="133810" cy="91114"/>
              </a:xfrm>
              <a:custGeom>
                <a:avLst/>
                <a:gdLst/>
                <a:ahLst/>
                <a:cxnLst/>
                <a:rect l="l" t="t" r="r" b="b"/>
                <a:pathLst>
                  <a:path w="1169" h="796" extrusionOk="0">
                    <a:moveTo>
                      <a:pt x="0" y="0"/>
                    </a:moveTo>
                    <a:lnTo>
                      <a:pt x="579" y="796"/>
                    </a:lnTo>
                    <a:lnTo>
                      <a:pt x="1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846636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3">
          <a:extLst>
            <a:ext uri="{FF2B5EF4-FFF2-40B4-BE49-F238E27FC236}">
              <a16:creationId xmlns:a16="http://schemas.microsoft.com/office/drawing/2014/main" id="{AADD6B5C-6D38-7F6A-BF68-B32F2AB16792}"/>
            </a:ext>
          </a:extLst>
        </p:cNvPr>
        <p:cNvGrpSpPr/>
        <p:nvPr/>
      </p:nvGrpSpPr>
      <p:grpSpPr>
        <a:xfrm>
          <a:off x="0" y="0"/>
          <a:ext cx="0" cy="0"/>
          <a:chOff x="0" y="0"/>
          <a:chExt cx="0" cy="0"/>
        </a:xfrm>
      </p:grpSpPr>
      <p:sp>
        <p:nvSpPr>
          <p:cNvPr id="2454" name="Google Shape;2454;p43">
            <a:extLst>
              <a:ext uri="{FF2B5EF4-FFF2-40B4-BE49-F238E27FC236}">
                <a16:creationId xmlns:a16="http://schemas.microsoft.com/office/drawing/2014/main" id="{17302E9D-CB73-79FD-6826-F2036A1DD7E3}"/>
              </a:ext>
            </a:extLst>
          </p:cNvPr>
          <p:cNvSpPr txBox="1">
            <a:spLocks noGrp="1"/>
          </p:cNvSpPr>
          <p:nvPr>
            <p:ph type="title"/>
          </p:nvPr>
        </p:nvSpPr>
        <p:spPr>
          <a:xfrm>
            <a:off x="544810" y="531795"/>
            <a:ext cx="6956244" cy="45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err="1"/>
              <a:t>GenAI</a:t>
            </a:r>
            <a:r>
              <a:rPr lang="en" sz="2000" dirty="0"/>
              <a:t>: End of Engineers?</a:t>
            </a:r>
            <a:endParaRPr sz="2000" dirty="0"/>
          </a:p>
        </p:txBody>
      </p:sp>
      <p:grpSp>
        <p:nvGrpSpPr>
          <p:cNvPr id="2459" name="Google Shape;2459;p43">
            <a:extLst>
              <a:ext uri="{FF2B5EF4-FFF2-40B4-BE49-F238E27FC236}">
                <a16:creationId xmlns:a16="http://schemas.microsoft.com/office/drawing/2014/main" id="{758469C4-C876-5458-256D-69902707DEC5}"/>
              </a:ext>
            </a:extLst>
          </p:cNvPr>
          <p:cNvGrpSpPr/>
          <p:nvPr/>
        </p:nvGrpSpPr>
        <p:grpSpPr>
          <a:xfrm>
            <a:off x="8280450" y="1473987"/>
            <a:ext cx="406500" cy="322800"/>
            <a:chOff x="8280450" y="1473987"/>
            <a:chExt cx="406500" cy="322800"/>
          </a:xfrm>
        </p:grpSpPr>
        <p:sp>
          <p:nvSpPr>
            <p:cNvPr id="2460" name="Google Shape;2460;p43">
              <a:hlinkClick r:id="" action="ppaction://noaction"/>
              <a:extLst>
                <a:ext uri="{FF2B5EF4-FFF2-40B4-BE49-F238E27FC236}">
                  <a16:creationId xmlns:a16="http://schemas.microsoft.com/office/drawing/2014/main" id="{2F3281C1-4333-081A-E376-E71925B9CF20}"/>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43">
              <a:hlinkClick r:id="" action="ppaction://noaction"/>
              <a:extLst>
                <a:ext uri="{FF2B5EF4-FFF2-40B4-BE49-F238E27FC236}">
                  <a16:creationId xmlns:a16="http://schemas.microsoft.com/office/drawing/2014/main" id="{06CD6E5E-FED4-F600-BB7C-5E682B4F30D4}"/>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43">
              <a:hlinkClick r:id="" action="ppaction://noaction"/>
              <a:extLst>
                <a:ext uri="{FF2B5EF4-FFF2-40B4-BE49-F238E27FC236}">
                  <a16:creationId xmlns:a16="http://schemas.microsoft.com/office/drawing/2014/main" id="{106048FA-0CA6-FB92-40DC-F98DA3DB2D39}"/>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43">
              <a:hlinkClick r:id="" action="ppaction://noaction"/>
              <a:extLst>
                <a:ext uri="{FF2B5EF4-FFF2-40B4-BE49-F238E27FC236}">
                  <a16:creationId xmlns:a16="http://schemas.microsoft.com/office/drawing/2014/main" id="{DA3F3F97-337D-32AD-7DA2-DCF8978DF77F}"/>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4" name="Google Shape;2464;p43">
            <a:extLst>
              <a:ext uri="{FF2B5EF4-FFF2-40B4-BE49-F238E27FC236}">
                <a16:creationId xmlns:a16="http://schemas.microsoft.com/office/drawing/2014/main" id="{309BF5F2-2567-366A-48BE-805FF7C8DA64}"/>
              </a:ext>
            </a:extLst>
          </p:cNvPr>
          <p:cNvGrpSpPr/>
          <p:nvPr/>
        </p:nvGrpSpPr>
        <p:grpSpPr>
          <a:xfrm>
            <a:off x="8280450" y="3346713"/>
            <a:ext cx="406500" cy="322800"/>
            <a:chOff x="8280450" y="1473987"/>
            <a:chExt cx="406500" cy="322800"/>
          </a:xfrm>
        </p:grpSpPr>
        <p:sp>
          <p:nvSpPr>
            <p:cNvPr id="2465" name="Google Shape;2465;p43">
              <a:hlinkClick r:id="" action="ppaction://noaction"/>
              <a:extLst>
                <a:ext uri="{FF2B5EF4-FFF2-40B4-BE49-F238E27FC236}">
                  <a16:creationId xmlns:a16="http://schemas.microsoft.com/office/drawing/2014/main" id="{D1FDA755-670F-AB37-B30A-3C3A77355CD2}"/>
                </a:ext>
              </a:extLst>
            </p:cNvPr>
            <p:cNvSpPr/>
            <p:nvPr/>
          </p:nvSpPr>
          <p:spPr>
            <a:xfrm>
              <a:off x="8448000" y="1473987"/>
              <a:ext cx="71400" cy="322800"/>
            </a:xfrm>
            <a:prstGeom prst="rect">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43">
              <a:hlinkClick r:id="" action="ppaction://noaction"/>
              <a:extLst>
                <a:ext uri="{FF2B5EF4-FFF2-40B4-BE49-F238E27FC236}">
                  <a16:creationId xmlns:a16="http://schemas.microsoft.com/office/drawing/2014/main" id="{6B6ADD1C-549F-50C2-F230-458F62716847}"/>
                </a:ext>
              </a:extLst>
            </p:cNvPr>
            <p:cNvSpPr/>
            <p:nvPr/>
          </p:nvSpPr>
          <p:spPr>
            <a:xfrm>
              <a:off x="8280450" y="1544187"/>
              <a:ext cx="406500" cy="182400"/>
            </a:xfrm>
            <a:prstGeom prst="roundRect">
              <a:avLst>
                <a:gd name="adj"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43">
              <a:hlinkClick r:id="" action="ppaction://noaction"/>
              <a:extLst>
                <a:ext uri="{FF2B5EF4-FFF2-40B4-BE49-F238E27FC236}">
                  <a16:creationId xmlns:a16="http://schemas.microsoft.com/office/drawing/2014/main" id="{B6A0E515-8685-CE42-D7E1-EDC239ABC817}"/>
                </a:ext>
              </a:extLst>
            </p:cNvPr>
            <p:cNvSpPr/>
            <p:nvPr/>
          </p:nvSpPr>
          <p:spPr>
            <a:xfrm>
              <a:off x="8326350" y="1580037"/>
              <a:ext cx="314700" cy="11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43">
              <a:hlinkClick r:id="" action="ppaction://noaction"/>
              <a:extLst>
                <a:ext uri="{FF2B5EF4-FFF2-40B4-BE49-F238E27FC236}">
                  <a16:creationId xmlns:a16="http://schemas.microsoft.com/office/drawing/2014/main" id="{134A7F48-F620-08A0-90AA-6D4BA4E51CC3}"/>
                </a:ext>
              </a:extLst>
            </p:cNvPr>
            <p:cNvSpPr/>
            <p:nvPr/>
          </p:nvSpPr>
          <p:spPr>
            <a:xfrm>
              <a:off x="8346450" y="1597737"/>
              <a:ext cx="274500" cy="7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9" name="Google Shape;2469;p43">
            <a:extLst>
              <a:ext uri="{FF2B5EF4-FFF2-40B4-BE49-F238E27FC236}">
                <a16:creationId xmlns:a16="http://schemas.microsoft.com/office/drawing/2014/main" id="{C19E1EDD-5EE3-F2E9-584F-66D86FB9B432}"/>
              </a:ext>
            </a:extLst>
          </p:cNvPr>
          <p:cNvGrpSpPr/>
          <p:nvPr/>
        </p:nvGrpSpPr>
        <p:grpSpPr>
          <a:xfrm>
            <a:off x="8065601" y="2153651"/>
            <a:ext cx="836197" cy="836197"/>
            <a:chOff x="8065601" y="2153651"/>
            <a:chExt cx="836197" cy="836197"/>
          </a:xfrm>
        </p:grpSpPr>
        <p:grpSp>
          <p:nvGrpSpPr>
            <p:cNvPr id="2470" name="Google Shape;2470;p43">
              <a:extLst>
                <a:ext uri="{FF2B5EF4-FFF2-40B4-BE49-F238E27FC236}">
                  <a16:creationId xmlns:a16="http://schemas.microsoft.com/office/drawing/2014/main" id="{3BC0EAF2-51E9-369D-BFFF-0D4651CA21DB}"/>
                </a:ext>
              </a:extLst>
            </p:cNvPr>
            <p:cNvGrpSpPr/>
            <p:nvPr/>
          </p:nvGrpSpPr>
          <p:grpSpPr>
            <a:xfrm>
              <a:off x="8065601" y="2153651"/>
              <a:ext cx="836197" cy="836197"/>
              <a:chOff x="1956755" y="2080370"/>
              <a:chExt cx="724106" cy="724106"/>
            </a:xfrm>
          </p:grpSpPr>
          <p:sp>
            <p:nvSpPr>
              <p:cNvPr id="2471" name="Google Shape;2471;p43">
                <a:extLst>
                  <a:ext uri="{FF2B5EF4-FFF2-40B4-BE49-F238E27FC236}">
                    <a16:creationId xmlns:a16="http://schemas.microsoft.com/office/drawing/2014/main" id="{DD384D26-168D-8AB3-18B7-837D2AC59F0B}"/>
                  </a:ext>
                </a:extLst>
              </p:cNvPr>
              <p:cNvSpPr/>
              <p:nvPr/>
            </p:nvSpPr>
            <p:spPr>
              <a:xfrm>
                <a:off x="2118414" y="2080370"/>
                <a:ext cx="400804"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43">
                <a:extLst>
                  <a:ext uri="{FF2B5EF4-FFF2-40B4-BE49-F238E27FC236}">
                    <a16:creationId xmlns:a16="http://schemas.microsoft.com/office/drawing/2014/main" id="{763F59E8-EF7E-8E20-F30F-4946ED4FDFDC}"/>
                  </a:ext>
                </a:extLst>
              </p:cNvPr>
              <p:cNvSpPr/>
              <p:nvPr/>
            </p:nvSpPr>
            <p:spPr>
              <a:xfrm>
                <a:off x="1956755" y="2240509"/>
                <a:ext cx="724106" cy="403829"/>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3" name="Google Shape;2473;p43">
              <a:extLst>
                <a:ext uri="{FF2B5EF4-FFF2-40B4-BE49-F238E27FC236}">
                  <a16:creationId xmlns:a16="http://schemas.microsoft.com/office/drawing/2014/main" id="{594B77E5-E6CB-CFE3-6F80-59C16D66DC64}"/>
                </a:ext>
              </a:extLst>
            </p:cNvPr>
            <p:cNvSpPr/>
            <p:nvPr/>
          </p:nvSpPr>
          <p:spPr>
            <a:xfrm>
              <a:off x="8316010" y="2209691"/>
              <a:ext cx="335268" cy="724106"/>
            </a:xfrm>
            <a:custGeom>
              <a:avLst/>
              <a:gdLst/>
              <a:ahLst/>
              <a:cxnLst/>
              <a:rect l="l" t="t" r="r" b="b"/>
              <a:pathLst>
                <a:path w="2929" h="6326" extrusionOk="0">
                  <a:moveTo>
                    <a:pt x="1" y="0"/>
                  </a:moveTo>
                  <a:lnTo>
                    <a:pt x="133" y="3157"/>
                  </a:lnTo>
                  <a:lnTo>
                    <a:pt x="1" y="6326"/>
                  </a:lnTo>
                  <a:lnTo>
                    <a:pt x="2929" y="6326"/>
                  </a:lnTo>
                  <a:lnTo>
                    <a:pt x="2796" y="3157"/>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43">
              <a:extLst>
                <a:ext uri="{FF2B5EF4-FFF2-40B4-BE49-F238E27FC236}">
                  <a16:creationId xmlns:a16="http://schemas.microsoft.com/office/drawing/2014/main" id="{F3BF1C4D-3CDF-A7A8-A5BA-6AC91D7C5CDE}"/>
                </a:ext>
              </a:extLst>
            </p:cNvPr>
            <p:cNvSpPr/>
            <p:nvPr/>
          </p:nvSpPr>
          <p:spPr>
            <a:xfrm>
              <a:off x="8121649" y="2404052"/>
              <a:ext cx="724106" cy="335268"/>
            </a:xfrm>
            <a:custGeom>
              <a:avLst/>
              <a:gdLst/>
              <a:ahLst/>
              <a:cxnLst/>
              <a:rect l="l" t="t" r="r" b="b"/>
              <a:pathLst>
                <a:path w="6326" h="2929" extrusionOk="0">
                  <a:moveTo>
                    <a:pt x="0" y="1"/>
                  </a:moveTo>
                  <a:lnTo>
                    <a:pt x="0" y="2929"/>
                  </a:lnTo>
                  <a:lnTo>
                    <a:pt x="3157" y="2796"/>
                  </a:lnTo>
                  <a:lnTo>
                    <a:pt x="6326" y="2929"/>
                  </a:lnTo>
                  <a:lnTo>
                    <a:pt x="6326" y="1"/>
                  </a:lnTo>
                  <a:lnTo>
                    <a:pt x="3157" y="13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43">
              <a:hlinkClick r:id="" action="ppaction://hlinkshowjump?jump=nextslide"/>
              <a:extLst>
                <a:ext uri="{FF2B5EF4-FFF2-40B4-BE49-F238E27FC236}">
                  <a16:creationId xmlns:a16="http://schemas.microsoft.com/office/drawing/2014/main" id="{1806C5E9-099D-72E8-4ED1-66FAF79E1776}"/>
                </a:ext>
              </a:extLst>
            </p:cNvPr>
            <p:cNvSpPr/>
            <p:nvPr/>
          </p:nvSpPr>
          <p:spPr>
            <a:xfrm>
              <a:off x="8700842" y="2499287"/>
              <a:ext cx="91114" cy="133924"/>
            </a:xfrm>
            <a:custGeom>
              <a:avLst/>
              <a:gdLst/>
              <a:ahLst/>
              <a:cxnLst/>
              <a:rect l="l" t="t" r="r" b="b"/>
              <a:pathLst>
                <a:path w="796" h="1170" extrusionOk="0">
                  <a:moveTo>
                    <a:pt x="1" y="0"/>
                  </a:moveTo>
                  <a:lnTo>
                    <a:pt x="1" y="1169"/>
                  </a:lnTo>
                  <a:lnTo>
                    <a:pt x="796" y="5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3">
              <a:hlinkClick r:id="" action="ppaction://hlinkshowjump?jump=previousslide"/>
              <a:extLst>
                <a:ext uri="{FF2B5EF4-FFF2-40B4-BE49-F238E27FC236}">
                  <a16:creationId xmlns:a16="http://schemas.microsoft.com/office/drawing/2014/main" id="{19543E4C-CFA6-4A0A-696B-12D488E65E27}"/>
                </a:ext>
              </a:extLst>
            </p:cNvPr>
            <p:cNvSpPr/>
            <p:nvPr/>
          </p:nvSpPr>
          <p:spPr>
            <a:xfrm>
              <a:off x="8179568" y="2499287"/>
              <a:ext cx="92488" cy="133924"/>
            </a:xfrm>
            <a:custGeom>
              <a:avLst/>
              <a:gdLst/>
              <a:ahLst/>
              <a:cxnLst/>
              <a:rect l="l" t="t" r="r" b="b"/>
              <a:pathLst>
                <a:path w="808" h="1170" extrusionOk="0">
                  <a:moveTo>
                    <a:pt x="807" y="0"/>
                  </a:moveTo>
                  <a:lnTo>
                    <a:pt x="0" y="579"/>
                  </a:lnTo>
                  <a:lnTo>
                    <a:pt x="807" y="1169"/>
                  </a:lnTo>
                  <a:lnTo>
                    <a:pt x="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43">
              <a:extLst>
                <a:ext uri="{FF2B5EF4-FFF2-40B4-BE49-F238E27FC236}">
                  <a16:creationId xmlns:a16="http://schemas.microsoft.com/office/drawing/2014/main" id="{23524A32-5FE9-A908-413C-0983BDFB3BB5}"/>
                </a:ext>
              </a:extLst>
            </p:cNvPr>
            <p:cNvSpPr/>
            <p:nvPr/>
          </p:nvSpPr>
          <p:spPr>
            <a:xfrm>
              <a:off x="8416749" y="2504724"/>
              <a:ext cx="133904" cy="133925"/>
            </a:xfrm>
            <a:custGeom>
              <a:avLst/>
              <a:gdLst/>
              <a:ahLst/>
              <a:cxnLst/>
              <a:rect l="l" t="t" r="r" b="b"/>
              <a:pathLst>
                <a:path w="1375" h="1375" extrusionOk="0">
                  <a:moveTo>
                    <a:pt x="688" y="1"/>
                  </a:moveTo>
                  <a:cubicBezTo>
                    <a:pt x="314" y="1"/>
                    <a:pt x="1" y="314"/>
                    <a:pt x="1" y="688"/>
                  </a:cubicBezTo>
                  <a:cubicBezTo>
                    <a:pt x="1" y="1073"/>
                    <a:pt x="314" y="1374"/>
                    <a:pt x="688" y="1374"/>
                  </a:cubicBezTo>
                  <a:cubicBezTo>
                    <a:pt x="1073" y="1374"/>
                    <a:pt x="1374" y="1073"/>
                    <a:pt x="1374" y="688"/>
                  </a:cubicBezTo>
                  <a:cubicBezTo>
                    <a:pt x="1374" y="314"/>
                    <a:pt x="1073"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8" name="Google Shape;2478;p43">
              <a:extLst>
                <a:ext uri="{FF2B5EF4-FFF2-40B4-BE49-F238E27FC236}">
                  <a16:creationId xmlns:a16="http://schemas.microsoft.com/office/drawing/2014/main" id="{0212B153-ED63-934B-74C0-ECA3EC030411}"/>
                </a:ext>
              </a:extLst>
            </p:cNvPr>
            <p:cNvGrpSpPr/>
            <p:nvPr/>
          </p:nvGrpSpPr>
          <p:grpSpPr>
            <a:xfrm>
              <a:off x="8411245" y="2263375"/>
              <a:ext cx="133810" cy="611129"/>
              <a:chOff x="2246360" y="2134049"/>
              <a:chExt cx="133810" cy="611129"/>
            </a:xfrm>
          </p:grpSpPr>
          <p:sp>
            <p:nvSpPr>
              <p:cNvPr id="2479" name="Google Shape;2479;p43">
                <a:extLst>
                  <a:ext uri="{FF2B5EF4-FFF2-40B4-BE49-F238E27FC236}">
                    <a16:creationId xmlns:a16="http://schemas.microsoft.com/office/drawing/2014/main" id="{6F5BFF8B-2566-59B7-F8F5-4BD5D85E4C6F}"/>
                  </a:ext>
                </a:extLst>
              </p:cNvPr>
              <p:cNvSpPr/>
              <p:nvPr/>
            </p:nvSpPr>
            <p:spPr>
              <a:xfrm>
                <a:off x="2246360" y="2134049"/>
                <a:ext cx="133810" cy="91229"/>
              </a:xfrm>
              <a:custGeom>
                <a:avLst/>
                <a:gdLst/>
                <a:ahLst/>
                <a:cxnLst/>
                <a:rect l="l" t="t" r="r" b="b"/>
                <a:pathLst>
                  <a:path w="1169" h="797" extrusionOk="0">
                    <a:moveTo>
                      <a:pt x="579" y="1"/>
                    </a:moveTo>
                    <a:lnTo>
                      <a:pt x="0" y="796"/>
                    </a:lnTo>
                    <a:lnTo>
                      <a:pt x="1169" y="796"/>
                    </a:lnTo>
                    <a:lnTo>
                      <a:pt x="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3">
                <a:extLst>
                  <a:ext uri="{FF2B5EF4-FFF2-40B4-BE49-F238E27FC236}">
                    <a16:creationId xmlns:a16="http://schemas.microsoft.com/office/drawing/2014/main" id="{B7555737-CD13-353D-0FEB-6DC4E0400DE9}"/>
                  </a:ext>
                </a:extLst>
              </p:cNvPr>
              <p:cNvSpPr/>
              <p:nvPr/>
            </p:nvSpPr>
            <p:spPr>
              <a:xfrm>
                <a:off x="2246360" y="2654063"/>
                <a:ext cx="133810" cy="91114"/>
              </a:xfrm>
              <a:custGeom>
                <a:avLst/>
                <a:gdLst/>
                <a:ahLst/>
                <a:cxnLst/>
                <a:rect l="l" t="t" r="r" b="b"/>
                <a:pathLst>
                  <a:path w="1169" h="796" extrusionOk="0">
                    <a:moveTo>
                      <a:pt x="0" y="0"/>
                    </a:moveTo>
                    <a:lnTo>
                      <a:pt x="579" y="796"/>
                    </a:lnTo>
                    <a:lnTo>
                      <a:pt x="1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C5D10E6C-9788-9B5B-A0CD-E80808641047}"/>
              </a:ext>
            </a:extLst>
          </p:cNvPr>
          <p:cNvSpPr txBox="1"/>
          <p:nvPr/>
        </p:nvSpPr>
        <p:spPr>
          <a:xfrm>
            <a:off x="544810" y="1064054"/>
            <a:ext cx="7045453" cy="3647152"/>
          </a:xfrm>
          <a:prstGeom prst="rect">
            <a:avLst/>
          </a:prstGeom>
          <a:noFill/>
        </p:spPr>
        <p:txBody>
          <a:bodyPr wrap="square" lIns="91440" tIns="45720" rIns="91440" bIns="45720" rtlCol="0" anchor="t">
            <a:spAutoFit/>
          </a:bodyPr>
          <a:lstStyle/>
          <a:p>
            <a:r>
              <a:rPr lang="en-GB" sz="1100" b="1" noProof="0" dirty="0">
                <a:solidFill>
                  <a:srgbClr val="252526"/>
                </a:solidFill>
                <a:latin typeface="Press Start 2P" pitchFamily="2" charset="0"/>
                <a:cs typeface="Amatic SC" pitchFamily="2" charset="-79"/>
              </a:rPr>
              <a:t>Software development has </a:t>
            </a:r>
            <a:br>
              <a:rPr lang="en-GB" sz="1100" b="1" noProof="0" dirty="0">
                <a:solidFill>
                  <a:srgbClr val="252526"/>
                </a:solidFill>
                <a:latin typeface="Press Start 2P" pitchFamily="2" charset="0"/>
                <a:cs typeface="Amatic SC" pitchFamily="2" charset="-79"/>
              </a:rPr>
            </a:br>
            <a:r>
              <a:rPr lang="en-GB" sz="1100" b="1" noProof="0" dirty="0">
                <a:solidFill>
                  <a:srgbClr val="252526"/>
                </a:solidFill>
                <a:latin typeface="Press Start 2P" pitchFamily="2" charset="0"/>
                <a:cs typeface="Amatic SC" pitchFamily="2" charset="-79"/>
              </a:rPr>
              <a:t>‘died’ many times</a:t>
            </a:r>
          </a:p>
          <a:p>
            <a:endParaRPr lang="en-GB" sz="1100" b="1" dirty="0">
              <a:solidFill>
                <a:srgbClr val="252526"/>
              </a:solidFill>
              <a:latin typeface="Press Start 2P" pitchFamily="2" charset="0"/>
              <a:cs typeface="Amatic SC" pitchFamily="2" charset="-79"/>
            </a:endParaRPr>
          </a:p>
          <a:p>
            <a:pPr marL="171450" indent="-171450">
              <a:buFont typeface="Wingdings" pitchFamily="2" charset="2"/>
              <a:buChar char="q"/>
            </a:pPr>
            <a:r>
              <a:rPr lang="en-GB" sz="1000" noProof="0" dirty="0">
                <a:solidFill>
                  <a:srgbClr val="252526"/>
                </a:solidFill>
                <a:latin typeface="Press Start 2P" pitchFamily="2" charset="0"/>
                <a:cs typeface="Amatic SC" pitchFamily="2" charset="-79"/>
              </a:rPr>
              <a:t>High-level programming languages </a:t>
            </a:r>
            <a:br>
              <a:rPr lang="en-GB" sz="1000" noProof="0" dirty="0">
                <a:solidFill>
                  <a:srgbClr val="252526"/>
                </a:solidFill>
                <a:latin typeface="Press Start 2P" pitchFamily="2" charset="0"/>
                <a:cs typeface="Amatic SC" pitchFamily="2" charset="-79"/>
              </a:rPr>
            </a:br>
            <a:r>
              <a:rPr lang="en-GB" sz="1000" noProof="0" dirty="0">
                <a:solidFill>
                  <a:srgbClr val="252526"/>
                </a:solidFill>
                <a:latin typeface="Press Start 2P" pitchFamily="2" charset="0"/>
                <a:cs typeface="Amatic SC" pitchFamily="2" charset="-79"/>
              </a:rPr>
              <a:t>(1970s)</a:t>
            </a:r>
            <a:br>
              <a:rPr lang="en-GB" sz="1000" noProof="0" dirty="0">
                <a:solidFill>
                  <a:srgbClr val="252526"/>
                </a:solidFill>
                <a:latin typeface="Press Start 2P" pitchFamily="2" charset="0"/>
                <a:cs typeface="Amatic SC" pitchFamily="2" charset="-79"/>
              </a:rPr>
            </a:br>
            <a:endParaRPr lang="en-GB" sz="1000" noProof="0" dirty="0">
              <a:solidFill>
                <a:srgbClr val="252526"/>
              </a:solidFill>
              <a:latin typeface="Press Start 2P" pitchFamily="2" charset="0"/>
              <a:cs typeface="Amatic SC" pitchFamily="2" charset="-79"/>
            </a:endParaRPr>
          </a:p>
          <a:p>
            <a:pPr marL="171450" indent="-171450">
              <a:buFont typeface="Wingdings" pitchFamily="2" charset="2"/>
              <a:buChar char="q"/>
            </a:pPr>
            <a:r>
              <a:rPr lang="en-GB" sz="1000" noProof="0" dirty="0">
                <a:solidFill>
                  <a:srgbClr val="252526"/>
                </a:solidFill>
                <a:latin typeface="Press Start 2P" pitchFamily="2" charset="0"/>
                <a:cs typeface="Amatic SC" pitchFamily="2" charset="-79"/>
              </a:rPr>
              <a:t>Visual programming tools (1980s)</a:t>
            </a:r>
            <a:br>
              <a:rPr lang="en-GB" sz="1000" noProof="0" dirty="0">
                <a:solidFill>
                  <a:srgbClr val="252526"/>
                </a:solidFill>
                <a:latin typeface="Press Start 2P" pitchFamily="2" charset="0"/>
                <a:cs typeface="Amatic SC" pitchFamily="2" charset="-79"/>
              </a:rPr>
            </a:br>
            <a:endParaRPr lang="en-GB" sz="1000" noProof="0" dirty="0">
              <a:solidFill>
                <a:srgbClr val="252526"/>
              </a:solidFill>
              <a:latin typeface="Press Start 2P" pitchFamily="2" charset="0"/>
              <a:cs typeface="Amatic SC" pitchFamily="2" charset="-79"/>
            </a:endParaRPr>
          </a:p>
          <a:p>
            <a:pPr marL="171450" indent="-171450">
              <a:buFont typeface="Wingdings" pitchFamily="2" charset="2"/>
              <a:buChar char="q"/>
            </a:pPr>
            <a:r>
              <a:rPr lang="en-GB" sz="1000" noProof="0" dirty="0">
                <a:solidFill>
                  <a:srgbClr val="252526"/>
                </a:solidFill>
                <a:latin typeface="Press Start 2P" pitchFamily="2" charset="0"/>
                <a:cs typeface="Amatic SC" pitchFamily="2" charset="-79"/>
              </a:rPr>
              <a:t>Application </a:t>
            </a:r>
            <a:br>
              <a:rPr lang="en-GB" sz="1000" noProof="0" dirty="0">
                <a:solidFill>
                  <a:srgbClr val="252526"/>
                </a:solidFill>
                <a:latin typeface="Press Start 2P" pitchFamily="2" charset="0"/>
                <a:cs typeface="Amatic SC" pitchFamily="2" charset="-79"/>
              </a:rPr>
            </a:br>
            <a:r>
              <a:rPr lang="en-GB" sz="1000" noProof="0" dirty="0">
                <a:solidFill>
                  <a:srgbClr val="252526"/>
                </a:solidFill>
                <a:latin typeface="Press Start 2P" pitchFamily="2" charset="0"/>
                <a:cs typeface="Amatic SC" pitchFamily="2" charset="-79"/>
              </a:rPr>
              <a:t>frameworks/libraries (1990s)</a:t>
            </a:r>
            <a:br>
              <a:rPr lang="en-GB" sz="1000" noProof="0" dirty="0">
                <a:solidFill>
                  <a:srgbClr val="252526"/>
                </a:solidFill>
                <a:latin typeface="Press Start 2P" pitchFamily="2" charset="0"/>
                <a:cs typeface="Amatic SC" pitchFamily="2" charset="-79"/>
              </a:rPr>
            </a:br>
            <a:endParaRPr lang="en-GB" sz="1000" noProof="0" dirty="0">
              <a:solidFill>
                <a:srgbClr val="252526"/>
              </a:solidFill>
              <a:latin typeface="Press Start 2P" pitchFamily="2" charset="0"/>
              <a:cs typeface="Amatic SC" pitchFamily="2" charset="-79"/>
            </a:endParaRPr>
          </a:p>
          <a:p>
            <a:pPr marL="171450" indent="-171450">
              <a:buFont typeface="Wingdings" pitchFamily="2" charset="2"/>
              <a:buChar char="q"/>
            </a:pPr>
            <a:r>
              <a:rPr lang="en-GB" sz="1000" noProof="0" dirty="0">
                <a:solidFill>
                  <a:srgbClr val="252526"/>
                </a:solidFill>
                <a:latin typeface="Press Start 2P" pitchFamily="2" charset="0"/>
                <a:cs typeface="Amatic SC" pitchFamily="2" charset="-79"/>
              </a:rPr>
              <a:t>Model-driven development (2000s)</a:t>
            </a:r>
            <a:br>
              <a:rPr lang="en-GB" sz="1000" noProof="0" dirty="0">
                <a:solidFill>
                  <a:srgbClr val="252526"/>
                </a:solidFill>
                <a:latin typeface="Press Start 2P" pitchFamily="2" charset="0"/>
                <a:cs typeface="Amatic SC" pitchFamily="2" charset="-79"/>
              </a:rPr>
            </a:br>
            <a:endParaRPr lang="en-GB" sz="1000" noProof="0" dirty="0">
              <a:solidFill>
                <a:srgbClr val="252526"/>
              </a:solidFill>
              <a:latin typeface="Press Start 2P" pitchFamily="2" charset="0"/>
              <a:cs typeface="Amatic SC" pitchFamily="2" charset="-79"/>
            </a:endParaRPr>
          </a:p>
          <a:p>
            <a:pPr marL="171450" indent="-171450">
              <a:buFont typeface="Wingdings" pitchFamily="2" charset="2"/>
              <a:buChar char="q"/>
            </a:pPr>
            <a:r>
              <a:rPr lang="en-GB" sz="1000" noProof="0" dirty="0">
                <a:solidFill>
                  <a:srgbClr val="252526"/>
                </a:solidFill>
                <a:latin typeface="Press Start 2P" pitchFamily="2" charset="0"/>
                <a:cs typeface="Amatic SC" pitchFamily="2" charset="-79"/>
              </a:rPr>
              <a:t>No-code automation </a:t>
            </a:r>
            <a:br>
              <a:rPr lang="en-GB" sz="1000" noProof="0" dirty="0">
                <a:solidFill>
                  <a:srgbClr val="252526"/>
                </a:solidFill>
                <a:latin typeface="Press Start 2P" pitchFamily="2" charset="0"/>
                <a:cs typeface="Amatic SC" pitchFamily="2" charset="-79"/>
              </a:rPr>
            </a:br>
            <a:r>
              <a:rPr lang="en-GB" sz="1000" noProof="0" dirty="0">
                <a:solidFill>
                  <a:srgbClr val="252526"/>
                </a:solidFill>
                <a:latin typeface="Press Start 2P" pitchFamily="2" charset="0"/>
                <a:cs typeface="Amatic SC" pitchFamily="2" charset="-79"/>
              </a:rPr>
              <a:t>platforms (2010s)</a:t>
            </a:r>
            <a:br>
              <a:rPr lang="en-GB" sz="1000" noProof="0" dirty="0">
                <a:solidFill>
                  <a:srgbClr val="252526"/>
                </a:solidFill>
                <a:latin typeface="Press Start 2P" pitchFamily="2" charset="0"/>
                <a:cs typeface="Amatic SC" pitchFamily="2" charset="-79"/>
              </a:rPr>
            </a:br>
            <a:endParaRPr lang="en-GB" sz="1000" noProof="0" dirty="0">
              <a:solidFill>
                <a:srgbClr val="252526"/>
              </a:solidFill>
              <a:latin typeface="Press Start 2P" pitchFamily="2" charset="0"/>
              <a:cs typeface="Amatic SC" pitchFamily="2" charset="-79"/>
            </a:endParaRPr>
          </a:p>
          <a:p>
            <a:pPr marL="171450" indent="-171450">
              <a:buFont typeface="Wingdings" pitchFamily="2" charset="2"/>
              <a:buChar char="q"/>
            </a:pPr>
            <a:r>
              <a:rPr lang="en-GB" sz="1000" noProof="0" dirty="0">
                <a:solidFill>
                  <a:srgbClr val="252526"/>
                </a:solidFill>
                <a:latin typeface="Press Start 2P" pitchFamily="2" charset="0"/>
                <a:cs typeface="Amatic SC" pitchFamily="2" charset="-79"/>
              </a:rPr>
              <a:t>Generative AI (2020s)</a:t>
            </a:r>
            <a:br>
              <a:rPr lang="en-GB" sz="900" noProof="0" dirty="0">
                <a:solidFill>
                  <a:srgbClr val="252526"/>
                </a:solidFill>
                <a:latin typeface="Press Start 2P" pitchFamily="2" charset="0"/>
                <a:cs typeface="Amatic SC" pitchFamily="2" charset="-79"/>
              </a:rPr>
            </a:br>
            <a:br>
              <a:rPr lang="en-GB" sz="900" noProof="0" dirty="0">
                <a:solidFill>
                  <a:srgbClr val="252526"/>
                </a:solidFill>
                <a:latin typeface="Press Start 2P" pitchFamily="2" charset="0"/>
                <a:cs typeface="Amatic SC" pitchFamily="2" charset="-79"/>
              </a:rPr>
            </a:br>
            <a:br>
              <a:rPr lang="en-GB" sz="900" noProof="0" dirty="0">
                <a:solidFill>
                  <a:srgbClr val="252526"/>
                </a:solidFill>
                <a:latin typeface="Press Start 2P" pitchFamily="2" charset="0"/>
                <a:cs typeface="Amatic SC" pitchFamily="2" charset="-79"/>
              </a:rPr>
            </a:br>
            <a:br>
              <a:rPr lang="en-GB" sz="900" noProof="0" dirty="0">
                <a:solidFill>
                  <a:srgbClr val="252526"/>
                </a:solidFill>
                <a:latin typeface="Press Start 2P" pitchFamily="2" charset="0"/>
                <a:cs typeface="Amatic SC" pitchFamily="2" charset="-79"/>
              </a:rPr>
            </a:br>
            <a:br>
              <a:rPr lang="en-GB" sz="900" noProof="0" dirty="0">
                <a:solidFill>
                  <a:srgbClr val="252526"/>
                </a:solidFill>
                <a:latin typeface="Press Start 2P" pitchFamily="2" charset="0"/>
                <a:cs typeface="Amatic SC" pitchFamily="2" charset="-79"/>
              </a:rPr>
            </a:br>
            <a:endParaRPr lang="en-GB" sz="1100" b="1" i="1" noProof="0" dirty="0">
              <a:solidFill>
                <a:srgbClr val="0053BE"/>
              </a:solidFill>
              <a:latin typeface="Press Start 2P" pitchFamily="2" charset="0"/>
              <a:cs typeface="Amatic SC" pitchFamily="2" charset="-79"/>
            </a:endParaRPr>
          </a:p>
          <a:p>
            <a:r>
              <a:rPr lang="en-GB" sz="1100" b="1" i="1" noProof="0" dirty="0">
                <a:solidFill>
                  <a:srgbClr val="0053BE"/>
                </a:solidFill>
                <a:latin typeface="Press Start 2P" pitchFamily="2" charset="0"/>
                <a:cs typeface="Amatic SC" pitchFamily="2" charset="-79"/>
              </a:rPr>
              <a:t>Yet here we (still) are! Why are we still here?</a:t>
            </a:r>
            <a:endParaRPr lang="en-GB" sz="1100" noProof="0" dirty="0">
              <a:solidFill>
                <a:srgbClr val="0053BE"/>
              </a:solidFill>
              <a:latin typeface="Press Start 2P" pitchFamily="2" charset="0"/>
              <a:cs typeface="Amatic SC" pitchFamily="2" charset="-79"/>
            </a:endParaRPr>
          </a:p>
        </p:txBody>
      </p:sp>
      <p:pic>
        <p:nvPicPr>
          <p:cNvPr id="4" name="Picture 3" descr="A screenshot of a computer&#10;&#10;Description automatically generated">
            <a:extLst>
              <a:ext uri="{FF2B5EF4-FFF2-40B4-BE49-F238E27FC236}">
                <a16:creationId xmlns:a16="http://schemas.microsoft.com/office/drawing/2014/main" id="{45399E64-519E-C7A5-B86C-DB340909D594}"/>
              </a:ext>
            </a:extLst>
          </p:cNvPr>
          <p:cNvPicPr>
            <a:picLocks noChangeAspect="1"/>
          </p:cNvPicPr>
          <p:nvPr/>
        </p:nvPicPr>
        <p:blipFill>
          <a:blip r:embed="rId3">
            <a:duotone>
              <a:prstClr val="black"/>
              <a:schemeClr val="bg1">
                <a:tint val="45000"/>
                <a:satMod val="400000"/>
              </a:schemeClr>
            </a:duotone>
          </a:blip>
          <a:stretch>
            <a:fillRect/>
          </a:stretch>
        </p:blipFill>
        <p:spPr>
          <a:xfrm>
            <a:off x="4943381" y="1122305"/>
            <a:ext cx="2642133" cy="3234029"/>
          </a:xfrm>
          <a:prstGeom prst="rect">
            <a:avLst/>
          </a:prstGeom>
        </p:spPr>
      </p:pic>
      <p:sp>
        <p:nvSpPr>
          <p:cNvPr id="6" name="Rounded Rectangle 5">
            <a:extLst>
              <a:ext uri="{FF2B5EF4-FFF2-40B4-BE49-F238E27FC236}">
                <a16:creationId xmlns:a16="http://schemas.microsoft.com/office/drawing/2014/main" id="{69F4A5A6-F450-AF58-0C77-4EC6D891D83A}"/>
              </a:ext>
            </a:extLst>
          </p:cNvPr>
          <p:cNvSpPr/>
          <p:nvPr/>
        </p:nvSpPr>
        <p:spPr>
          <a:xfrm>
            <a:off x="4973444" y="1129739"/>
            <a:ext cx="951571" cy="1189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NL"/>
          </a:p>
        </p:txBody>
      </p:sp>
    </p:spTree>
    <p:extLst>
      <p:ext uri="{BB962C8B-B14F-4D97-AF65-F5344CB8AC3E}">
        <p14:creationId xmlns:p14="http://schemas.microsoft.com/office/powerpoint/2010/main" val="123856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500"/>
                                        <p:tgtEl>
                                          <p:spTgt spid="5">
                                            <p:txEl>
                                              <p:pRg st="6" end="6"/>
                                            </p:txEl>
                                          </p:spTgt>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fade">
                                      <p:cBhvr>
                                        <p:cTn id="3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theme/theme1.xml><?xml version="1.0" encoding="utf-8"?>
<a:theme xmlns:a="http://schemas.openxmlformats.org/drawingml/2006/main" name="Y2K Console Style MK Campaign by Slidesgo">
  <a:themeElements>
    <a:clrScheme name="Simple Light">
      <a:dk1>
        <a:srgbClr val="252526"/>
      </a:dk1>
      <a:lt1>
        <a:srgbClr val="A2B660"/>
      </a:lt1>
      <a:dk2>
        <a:srgbClr val="0367A6"/>
      </a:dk2>
      <a:lt2>
        <a:srgbClr val="0378A6"/>
      </a:lt2>
      <a:accent1>
        <a:srgbClr val="AFBDB8"/>
      </a:accent1>
      <a:accent2>
        <a:srgbClr val="A4B0AB"/>
      </a:accent2>
      <a:accent3>
        <a:srgbClr val="CDD3D1"/>
      </a:accent3>
      <a:accent4>
        <a:srgbClr val="FFFFFF"/>
      </a:accent4>
      <a:accent5>
        <a:srgbClr val="FFFFFF"/>
      </a:accent5>
      <a:accent6>
        <a:srgbClr val="FFFFFF"/>
      </a:accent6>
      <a:hlink>
        <a:srgbClr val="2525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1533</TotalTime>
  <Words>4172</Words>
  <Application>Microsoft Office PowerPoint</Application>
  <PresentationFormat>On-screen Show (16:9)</PresentationFormat>
  <Paragraphs>647</Paragraphs>
  <Slides>21</Slides>
  <Notes>21</Notes>
  <HiddenSlides>1</HiddenSlides>
  <MMClips>1</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Y2K Console Style MK Campaign by Slidesgo</vt:lpstr>
      <vt:lpstr>Slidesgo Final Pages</vt:lpstr>
      <vt:lpstr>Me, Myself and I in GenAI  What’s happening with AI in engineering &amp; technical coaching?  Today: Setting a safe and scalable foundation for AI adoption</vt:lpstr>
      <vt:lpstr>PowerPoint Presentation</vt:lpstr>
      <vt:lpstr>DISCLAIMER!</vt:lpstr>
      <vt:lpstr>AI POLICY</vt:lpstr>
      <vt:lpstr>04</vt:lpstr>
      <vt:lpstr>CREATE THE PATH OF LEAST RESISTANCE</vt:lpstr>
      <vt:lpstr>BE PREPARED!</vt:lpstr>
      <vt:lpstr>HANDS UP IF...</vt:lpstr>
      <vt:lpstr>GenAI: End of Engineers?</vt:lpstr>
      <vt:lpstr>Software does not exist for the sake of software.   Software scales human outcomes to new levels.</vt:lpstr>
      <vt:lpstr>DEV TIME CONSUMERS</vt:lpstr>
      <vt:lpstr>PowerPoint Presentation</vt:lpstr>
      <vt:lpstr>PowerPoint Presentation</vt:lpstr>
      <vt:lpstr>So, uh...</vt:lpstr>
      <vt:lpstr>Is this readable?</vt:lpstr>
      <vt:lpstr>How about this?</vt:lpstr>
      <vt:lpstr>LAST LITTLE TIP</vt:lpstr>
      <vt:lpstr>INNERSOURCE &amp; SHARE!</vt:lpstr>
      <vt:lpstr>TL;DR:</vt:lpstr>
      <vt:lpstr>THANKS!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I LEARNED TO LOVE IT CONTROLS AGAIN</dc:title>
  <cp:lastModifiedBy>Kevin Boots (DevOn)</cp:lastModifiedBy>
  <cp:revision>560</cp:revision>
  <dcterms:modified xsi:type="dcterms:W3CDTF">2025-06-20T12:44:47Z</dcterms:modified>
</cp:coreProperties>
</file>