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2345D-11A5-4BDC-A80D-3EFE81C7D25D}" type="datetimeFigureOut">
              <a:t>28-4-2025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53E9-9C22-4435-9CEC-3F90D6B606F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48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8897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Waarom AI: Direct meerwaarde voor jouw rol als Product Owner! 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22183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Welkom bij deze sessie over hoe AI jouw slimme sparringpartner wordt. Een krachtige tool die je productiviteit als Product Owner enorm kan verhogen. 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56569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Maar wel één met een gebruiksaanwijzing!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200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208276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6183749"/>
            <a:ext cx="195441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E0D6D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Stas Pavlov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4719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Herkenbare Product Owner Pijn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45985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47" y="4630460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598551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Ken je dat? Nooit tijd! </a:t>
            </a:r>
            <a:endParaRPr lang="en-US" sz="2300" dirty="0"/>
          </a:p>
        </p:txBody>
      </p:sp>
      <p:sp>
        <p:nvSpPr>
          <p:cNvPr id="7" name="Shape 3"/>
          <p:cNvSpPr/>
          <p:nvPr/>
        </p:nvSpPr>
        <p:spPr>
          <a:xfrm>
            <a:off x="4685467" y="45985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024" y="4630460"/>
            <a:ext cx="357188" cy="4464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22583" y="4598551"/>
            <a:ext cx="2927747" cy="1116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Wat zijn de grootste tijdvreters voor een Product Owner?</a:t>
            </a:r>
            <a:endParaRPr lang="en-US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62476"/>
            <a:ext cx="675977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Huidige AI-Experimenten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6036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Uit onze enquête blijkt dat veel Product Owners al experimenteren met AI-tools. De grote productiviteitssprong wordt echter nog als uitdagend ervaren.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84131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Tools zoals Copilot en ChatGPT worden al gebruikt.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32485"/>
            <a:ext cx="727412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Praktische AI-Toepassingen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1916906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19169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User Story Generator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790373" y="2425065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Genereer conceptuele user stories en acceptatiecriteria. Begin nooit meer vanaf nul.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377684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3377684"/>
            <a:ext cx="409789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Samenvatter &amp; Inzichtenzoeker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130534" y="3885843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Analyzeer documenten in seconden. Focus op de essentie in plaats van details.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838462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4838462"/>
            <a:ext cx="312324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Documentatie Assistent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470815" y="5346621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Laat AI je helpen bij het opstellen van heldere, consistente documentatie.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299240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811095" y="6299240"/>
            <a:ext cx="321659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Marktonderzoek Analyst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811095" y="6807398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Analyseer trends en concurrentie sneller dan ooit tevoren.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312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Jouw AI-Groeipad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1009"/>
            <a:ext cx="2152055" cy="132468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8707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8782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Automatisering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357217" y="3095982"/>
            <a:ext cx="4582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Volledige workflows geautomatiseerd met AI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69879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48367C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42373"/>
            <a:ext cx="4304109" cy="132468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20540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691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Integratie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433304" y="4477345"/>
            <a:ext cx="43582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naadloos in dagelijks werk geïntegreerd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08015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48367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123736"/>
            <a:ext cx="6456164" cy="132468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8677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5055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Experimenteren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509272" y="5858708"/>
            <a:ext cx="48320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Eerste stappen met AI-tools in specifieke taken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7035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Jouw grootste obstakel nu: gebrek aan specifieke kennis en vaardigheden om AI effectief in te zetten.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0821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Start Vandaag Nog!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3524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6205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Kies één tijdvreter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2268022" y="267021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Selecteer je grootste productiviteitsprobleem.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9612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2294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Selecteer een AI-tool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2268022" y="403109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ChatGPT, Copilot of een ander toegankelijk platform.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57011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8382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Experimenteer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2268022" y="539198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Probeer eenvoudige prompts. Leer van resultaten.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1789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4470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kern="0" spc="-47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Ervaar de winst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2268022" y="675286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Meet je tijdsbesparing en verbeterde output.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70540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kern="0" spc="-94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Welke concrete AI-stap kun je VANDAAG zetten om die taak lichter te maken?</a:t>
            </a:r>
            <a:endParaRPr lang="en-US" sz="4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7425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723" y="124515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Jouw Actieplan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639723" y="1813203"/>
            <a:ext cx="4371142" cy="1171932"/>
          </a:xfrm>
          <a:prstGeom prst="roundRect">
            <a:avLst>
              <a:gd name="adj" fmla="val 425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66048" y="1939528"/>
            <a:ext cx="1559362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kern="0" spc="-2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DOEN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766048" y="2205633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Begin vanavond nog met je eerste AI-experiment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766048" y="2437209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op één concrete tijdvreter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766048" y="2668786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Meet je resultaten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129570" y="1813203"/>
            <a:ext cx="4371142" cy="1171932"/>
          </a:xfrm>
          <a:prstGeom prst="roundRect">
            <a:avLst>
              <a:gd name="adj" fmla="val 425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255895" y="1939528"/>
            <a:ext cx="1559362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kern="0" spc="-2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LATEN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255895" y="2205633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Uitstellen tot je "alles weet" over AI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255895" y="2437209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 complex beginnen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255895" y="2668786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Perfectie verwachten bij eerste pogingen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9619417" y="1813203"/>
            <a:ext cx="4371142" cy="1171932"/>
          </a:xfrm>
          <a:prstGeom prst="roundRect">
            <a:avLst>
              <a:gd name="adj" fmla="val 4258"/>
            </a:avLst>
          </a:prstGeom>
          <a:solidFill>
            <a:srgbClr val="2F1D63"/>
          </a:solidFill>
          <a:ln w="7620">
            <a:solidFill>
              <a:srgbClr val="48367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45742" y="1939528"/>
            <a:ext cx="1772126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kern="0" spc="-2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NOOIT MEER VERGETEN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9745742" y="2205633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bespaart tijd én verhoogt je output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9745742" y="2437209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klein, groei snel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9745742" y="2668786"/>
            <a:ext cx="4118491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Jouw creativiteit blijft onmisbaar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755719" y="3163253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Remember……</a:t>
            </a:r>
            <a:endParaRPr lang="en-US" sz="2450" dirty="0"/>
          </a:p>
        </p:txBody>
      </p:sp>
      <p:sp>
        <p:nvSpPr>
          <p:cNvPr id="20" name="Text 17"/>
          <p:cNvSpPr/>
          <p:nvPr/>
        </p:nvSpPr>
        <p:spPr>
          <a:xfrm>
            <a:off x="3937159" y="3731300"/>
            <a:ext cx="675596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Individuals &amp; Interactions over Processes &amp; Tools</a:t>
            </a:r>
            <a:endParaRPr lang="en-US" sz="2450" dirty="0"/>
          </a:p>
        </p:txBody>
      </p:sp>
      <p:sp>
        <p:nvSpPr>
          <p:cNvPr id="21" name="Text 18"/>
          <p:cNvSpPr/>
          <p:nvPr/>
        </p:nvSpPr>
        <p:spPr>
          <a:xfrm>
            <a:off x="639723" y="4299347"/>
            <a:ext cx="13350954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39723" y="4667488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Vragen?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639723" y="5235535"/>
            <a:ext cx="13350954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Verschillende manieren om je vragen te stellen:</a:t>
            </a:r>
            <a:endParaRPr lang="en-US" sz="90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3" y="5559147"/>
            <a:ext cx="2815471" cy="1739979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639723" y="7447598"/>
            <a:ext cx="1559362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kern="0" spc="-2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Direct Vragen</a:t>
            </a:r>
            <a:endParaRPr lang="en-US" sz="1200" dirty="0"/>
          </a:p>
        </p:txBody>
      </p:sp>
      <p:sp>
        <p:nvSpPr>
          <p:cNvPr id="26" name="Text 22"/>
          <p:cNvSpPr/>
          <p:nvPr/>
        </p:nvSpPr>
        <p:spPr>
          <a:xfrm>
            <a:off x="639723" y="7713702"/>
            <a:ext cx="4331494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Stel je vraag nu meteen tijdens deze sessie</a:t>
            </a:r>
            <a:endParaRPr lang="en-US" sz="900" dirty="0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334" y="5559147"/>
            <a:ext cx="2815471" cy="1739979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5149334" y="7447598"/>
            <a:ext cx="1559362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kern="0" spc="-2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Later Contact</a:t>
            </a:r>
            <a:endParaRPr lang="en-US" sz="1200" dirty="0"/>
          </a:p>
        </p:txBody>
      </p:sp>
      <p:sp>
        <p:nvSpPr>
          <p:cNvPr id="29" name="Text 24"/>
          <p:cNvSpPr/>
          <p:nvPr/>
        </p:nvSpPr>
        <p:spPr>
          <a:xfrm>
            <a:off x="5149334" y="7713702"/>
            <a:ext cx="4331613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Stuur je vragen na de sessie via email of chat</a:t>
            </a:r>
            <a:endParaRPr lang="en-US" sz="900" dirty="0"/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064" y="5559147"/>
            <a:ext cx="2815471" cy="1739979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9659064" y="7447598"/>
            <a:ext cx="1602700" cy="194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kern="0" spc="-25" dirty="0">
                <a:solidFill>
                  <a:srgbClr val="E0D6DE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AI-Gerelateerde Vragen</a:t>
            </a:r>
            <a:endParaRPr lang="en-US" sz="1200" dirty="0"/>
          </a:p>
        </p:txBody>
      </p:sp>
      <p:sp>
        <p:nvSpPr>
          <p:cNvPr id="32" name="Text 26"/>
          <p:cNvSpPr/>
          <p:nvPr/>
        </p:nvSpPr>
        <p:spPr>
          <a:xfrm>
            <a:off x="9659064" y="7713702"/>
            <a:ext cx="4331613" cy="190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kern="0" spc="-19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Specifieke vragen over AI-toepassingen in jouw werk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Aangepast</PresentationFormat>
  <Paragraphs>0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2</cp:revision>
  <dcterms:created xsi:type="dcterms:W3CDTF">2025-04-24T14:42:31Z</dcterms:created>
  <dcterms:modified xsi:type="dcterms:W3CDTF">2025-04-28T09:29:43Z</dcterms:modified>
</cp:coreProperties>
</file>